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omments/modernComment_127_2370F04A.xml" ContentType="application/vnd.ms-powerpoint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6" r:id="rId3"/>
    <p:sldId id="274" r:id="rId4"/>
    <p:sldId id="275" r:id="rId5"/>
    <p:sldId id="277" r:id="rId6"/>
    <p:sldId id="276" r:id="rId7"/>
    <p:sldId id="278" r:id="rId8"/>
    <p:sldId id="280" r:id="rId9"/>
    <p:sldId id="282" r:id="rId10"/>
    <p:sldId id="283" r:id="rId11"/>
    <p:sldId id="259" r:id="rId12"/>
    <p:sldId id="261" r:id="rId13"/>
    <p:sldId id="268" r:id="rId14"/>
    <p:sldId id="262" r:id="rId15"/>
    <p:sldId id="264" r:id="rId16"/>
    <p:sldId id="265" r:id="rId17"/>
    <p:sldId id="290" r:id="rId18"/>
    <p:sldId id="289" r:id="rId19"/>
    <p:sldId id="292" r:id="rId20"/>
    <p:sldId id="293" r:id="rId21"/>
    <p:sldId id="295" r:id="rId22"/>
    <p:sldId id="296" r:id="rId23"/>
    <p:sldId id="291" r:id="rId24"/>
    <p:sldId id="294" r:id="rId25"/>
    <p:sldId id="286" r:id="rId26"/>
    <p:sldId id="266" r:id="rId27"/>
    <p:sldId id="269" r:id="rId28"/>
    <p:sldId id="271" r:id="rId29"/>
    <p:sldId id="272" r:id="rId30"/>
    <p:sldId id="258" r:id="rId31"/>
    <p:sldId id="270" r:id="rId32"/>
    <p:sldId id="273" r:id="rId33"/>
    <p:sldId id="285" r:id="rId34"/>
    <p:sldId id="287" r:id="rId35"/>
    <p:sldId id="28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847FE53-9D25-DC89-FEC0-7186289CB6E7}" name="Hendik Suwoto" initials="HS" userId="441f8c82bbd07e5f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62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latin typeface="Arial Narrow" panose="020B0606020202030204" pitchFamily="34" charset="0"/>
              </a:rPr>
              <a:t>DATA</a:t>
            </a:r>
            <a:r>
              <a:rPr lang="en-US" b="1" baseline="0" dirty="0">
                <a:latin typeface="Arial Narrow" panose="020B0606020202030204" pitchFamily="34" charset="0"/>
              </a:rPr>
              <a:t> PEMINJAMAN BUKU (</a:t>
            </a:r>
            <a:r>
              <a:rPr lang="en-US" sz="1862" b="1" i="0" u="none" strike="noStrike" baseline="0" dirty="0">
                <a:effectLst/>
              </a:rPr>
              <a:t>1 </a:t>
            </a:r>
            <a:r>
              <a:rPr lang="en-US" sz="1862" b="1" i="0" u="none" strike="noStrike" baseline="0" dirty="0" err="1">
                <a:effectLst/>
              </a:rPr>
              <a:t>Oktober</a:t>
            </a:r>
            <a:r>
              <a:rPr lang="en-US" sz="1862" b="1" i="0" u="none" strike="noStrike" baseline="0" dirty="0">
                <a:effectLst/>
              </a:rPr>
              <a:t> 2022)</a:t>
            </a:r>
            <a:endParaRPr lang="en-US" b="1" dirty="0">
              <a:latin typeface="Arial Narrow" panose="020B060602020203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Tersedia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Kuliah Ulumul Qur'an</c:v>
                </c:pt>
                <c:pt idx="1">
                  <c:v>Kuliah Ulumul Hadist</c:v>
                </c:pt>
                <c:pt idx="2">
                  <c:v>Tahsinul Qur'an</c:v>
                </c:pt>
                <c:pt idx="3">
                  <c:v>Aqidah Islam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</c:v>
                </c:pt>
                <c:pt idx="1">
                  <c:v>5</c:v>
                </c:pt>
                <c:pt idx="2">
                  <c:v>12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03-42D7-84E8-62F4CB443A3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Sedang Dipinjam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Kuliah Ulumul Qur'an</c:v>
                </c:pt>
                <c:pt idx="1">
                  <c:v>Kuliah Ulumul Hadist</c:v>
                </c:pt>
                <c:pt idx="2">
                  <c:v>Tahsinul Qur'an</c:v>
                </c:pt>
                <c:pt idx="3">
                  <c:v>Aqidah Islam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5</c:v>
                </c:pt>
                <c:pt idx="1">
                  <c:v>6</c:v>
                </c:pt>
                <c:pt idx="2">
                  <c:v>2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B03-42D7-84E8-62F4CB443A3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Hilang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Kuliah Ulumul Qur'an</c:v>
                </c:pt>
                <c:pt idx="1">
                  <c:v>Kuliah Ulumul Hadist</c:v>
                </c:pt>
                <c:pt idx="2">
                  <c:v>Tahsinul Qur'an</c:v>
                </c:pt>
                <c:pt idx="3">
                  <c:v>Aqidah Islam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0</c:v>
                </c:pt>
                <c:pt idx="2">
                  <c:v>0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B03-42D7-84E8-62F4CB443A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1029647"/>
        <c:axId val="1091031727"/>
      </c:barChart>
      <c:catAx>
        <c:axId val="10910296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1031727"/>
        <c:crosses val="autoZero"/>
        <c:auto val="1"/>
        <c:lblAlgn val="ctr"/>
        <c:lblOffset val="100"/>
        <c:noMultiLvlLbl val="0"/>
      </c:catAx>
      <c:valAx>
        <c:axId val="1091031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10296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latin typeface="Arial Narrow" panose="020B0606020202030204" pitchFamily="34" charset="0"/>
              </a:rPr>
              <a:t>DATA</a:t>
            </a:r>
            <a:r>
              <a:rPr lang="en-US" b="1" baseline="0" dirty="0">
                <a:latin typeface="Arial Narrow" panose="020B0606020202030204" pitchFamily="34" charset="0"/>
              </a:rPr>
              <a:t> PEMINJAMAN BUKU (1 </a:t>
            </a:r>
            <a:r>
              <a:rPr lang="en-US" b="1" baseline="0" dirty="0" err="1">
                <a:latin typeface="Arial Narrow" panose="020B0606020202030204" pitchFamily="34" charset="0"/>
              </a:rPr>
              <a:t>Oktober</a:t>
            </a:r>
            <a:r>
              <a:rPr lang="en-US" b="1" baseline="0" dirty="0">
                <a:latin typeface="Arial Narrow" panose="020B0606020202030204" pitchFamily="34" charset="0"/>
              </a:rPr>
              <a:t> 2022)</a:t>
            </a:r>
            <a:endParaRPr lang="en-US" b="1" dirty="0">
              <a:latin typeface="Arial Narrow" panose="020B060602020203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Tersedia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Kuliah Ulumul Qur'an</c:v>
                </c:pt>
                <c:pt idx="1">
                  <c:v>Kuliah Ulumul Hadist</c:v>
                </c:pt>
                <c:pt idx="2">
                  <c:v>Tahsinul Qur'an</c:v>
                </c:pt>
                <c:pt idx="3">
                  <c:v>Aqidah Islam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</c:v>
                </c:pt>
                <c:pt idx="1">
                  <c:v>5</c:v>
                </c:pt>
                <c:pt idx="2">
                  <c:v>12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E7-4335-992D-7EB73740726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Sedang Dipinjam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Kuliah Ulumul Qur'an</c:v>
                </c:pt>
                <c:pt idx="1">
                  <c:v>Kuliah Ulumul Hadist</c:v>
                </c:pt>
                <c:pt idx="2">
                  <c:v>Tahsinul Qur'an</c:v>
                </c:pt>
                <c:pt idx="3">
                  <c:v>Aqidah Islam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5</c:v>
                </c:pt>
                <c:pt idx="1">
                  <c:v>6</c:v>
                </c:pt>
                <c:pt idx="2">
                  <c:v>2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6E7-4335-992D-7EB73740726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Hilang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Kuliah Ulumul Qur'an</c:v>
                </c:pt>
                <c:pt idx="1">
                  <c:v>Kuliah Ulumul Hadist</c:v>
                </c:pt>
                <c:pt idx="2">
                  <c:v>Tahsinul Qur'an</c:v>
                </c:pt>
                <c:pt idx="3">
                  <c:v>Aqidah Islam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0</c:v>
                </c:pt>
                <c:pt idx="2">
                  <c:v>0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6E7-4335-992D-7EB7374072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1029647"/>
        <c:axId val="1091031727"/>
      </c:barChart>
      <c:catAx>
        <c:axId val="10910296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1031727"/>
        <c:crosses val="autoZero"/>
        <c:auto val="1"/>
        <c:lblAlgn val="ctr"/>
        <c:lblOffset val="100"/>
        <c:noMultiLvlLbl val="0"/>
      </c:catAx>
      <c:valAx>
        <c:axId val="1091031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10296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27_2370F04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ABAAC97-2B94-4FF9-8641-EBA57F6ED365}" authorId="{9847FE53-9D25-DC89-FEC0-7186289CB6E7}" created="2022-10-05T07:47:50.998">
    <pc:sldMkLst xmlns:pc="http://schemas.microsoft.com/office/powerpoint/2013/main/command">
      <pc:docMk/>
      <pc:sldMk cId="594604106" sldId="295"/>
    </pc:sldMkLst>
    <p188:txBody>
      <a:bodyPr/>
      <a:lstStyle/>
      <a:p>
        <a:r>
          <a:rPr lang="en-US"/>
          <a:t>Pemikiran Epidemiologi adalah llmu yang mempelajari hal-hal yang terjadi pada populasi / penduduk (rakyat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BD6352-B9D4-466C-A010-B19987E79B34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FEDAAC-DAC5-441E-B234-B79C82E999A1}">
      <dgm:prSet phldrT="[Text]"/>
      <dgm:spPr/>
      <dgm:t>
        <a:bodyPr/>
        <a:lstStyle/>
        <a:p>
          <a:r>
            <a:rPr lang="en-US" dirty="0" err="1">
              <a:latin typeface="Arial Black" panose="020B0A04020102020204" pitchFamily="34" charset="0"/>
            </a:rPr>
            <a:t>Analisis</a:t>
          </a:r>
          <a:r>
            <a:rPr lang="en-US" dirty="0">
              <a:latin typeface="Arial Black" panose="020B0A04020102020204" pitchFamily="34" charset="0"/>
            </a:rPr>
            <a:t> </a:t>
          </a:r>
          <a:r>
            <a:rPr lang="en-US" dirty="0" err="1">
              <a:latin typeface="Arial Black" panose="020B0A04020102020204" pitchFamily="34" charset="0"/>
            </a:rPr>
            <a:t>Kebutuhan</a:t>
          </a:r>
          <a:endParaRPr lang="en-US" dirty="0">
            <a:latin typeface="Arial Black" panose="020B0A04020102020204" pitchFamily="34" charset="0"/>
          </a:endParaRPr>
        </a:p>
      </dgm:t>
    </dgm:pt>
    <dgm:pt modelId="{E048B69B-E46F-468B-91CA-F191427CA314}" type="parTrans" cxnId="{7A8DEBBA-C668-433F-A5FF-D289236FAF67}">
      <dgm:prSet/>
      <dgm:spPr/>
      <dgm:t>
        <a:bodyPr/>
        <a:lstStyle/>
        <a:p>
          <a:endParaRPr lang="en-US"/>
        </a:p>
      </dgm:t>
    </dgm:pt>
    <dgm:pt modelId="{87725D88-B711-4C95-A911-6BE48C215110}" type="sibTrans" cxnId="{7A8DEBBA-C668-433F-A5FF-D289236FAF67}">
      <dgm:prSet/>
      <dgm:spPr/>
      <dgm:t>
        <a:bodyPr/>
        <a:lstStyle/>
        <a:p>
          <a:endParaRPr lang="en-US"/>
        </a:p>
      </dgm:t>
    </dgm:pt>
    <dgm:pt modelId="{9D2A40D0-B45E-4727-9648-51672EF0888D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>
              <a:latin typeface="Arial Black" panose="020B0A04020102020204" pitchFamily="34" charset="0"/>
            </a:rPr>
            <a:t>Desain </a:t>
          </a:r>
          <a:r>
            <a:rPr lang="en-US" dirty="0" err="1">
              <a:latin typeface="Arial Black" panose="020B0A04020102020204" pitchFamily="34" charset="0"/>
            </a:rPr>
            <a:t>Fisik</a:t>
          </a:r>
          <a:endParaRPr lang="en-US" dirty="0">
            <a:latin typeface="Arial Black" panose="020B0A04020102020204" pitchFamily="34" charset="0"/>
          </a:endParaRPr>
        </a:p>
      </dgm:t>
    </dgm:pt>
    <dgm:pt modelId="{98586469-BD8B-4EEE-A41B-9FE6837AB001}" type="parTrans" cxnId="{005ED0F6-18CF-472F-81B6-40FCB4783C90}">
      <dgm:prSet/>
      <dgm:spPr/>
      <dgm:t>
        <a:bodyPr/>
        <a:lstStyle/>
        <a:p>
          <a:endParaRPr lang="en-US"/>
        </a:p>
      </dgm:t>
    </dgm:pt>
    <dgm:pt modelId="{8CFF5F1B-4854-4F01-BA2B-E85BC19A7FB0}" type="sibTrans" cxnId="{005ED0F6-18CF-472F-81B6-40FCB4783C90}">
      <dgm:prSet/>
      <dgm:spPr/>
      <dgm:t>
        <a:bodyPr/>
        <a:lstStyle/>
        <a:p>
          <a:endParaRPr lang="en-US"/>
        </a:p>
      </dgm:t>
    </dgm:pt>
    <dgm:pt modelId="{9B26E5EF-9CC5-4B5A-B930-400B0AEEB0FF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 err="1">
              <a:latin typeface="Arial Black" panose="020B0A04020102020204" pitchFamily="34" charset="0"/>
            </a:rPr>
            <a:t>Implementasi</a:t>
          </a:r>
          <a:endParaRPr lang="en-US" dirty="0">
            <a:latin typeface="Arial Black" panose="020B0A04020102020204" pitchFamily="34" charset="0"/>
          </a:endParaRPr>
        </a:p>
      </dgm:t>
    </dgm:pt>
    <dgm:pt modelId="{F5A50CA0-8D40-4A40-AE4C-972FFE890E2D}" type="parTrans" cxnId="{C2FF750F-AF13-4A74-B95D-6BEC2704D21F}">
      <dgm:prSet/>
      <dgm:spPr/>
      <dgm:t>
        <a:bodyPr/>
        <a:lstStyle/>
        <a:p>
          <a:endParaRPr lang="en-US"/>
        </a:p>
      </dgm:t>
    </dgm:pt>
    <dgm:pt modelId="{F80F2159-03FE-438E-85E1-E73BFAABC701}" type="sibTrans" cxnId="{C2FF750F-AF13-4A74-B95D-6BEC2704D21F}">
      <dgm:prSet/>
      <dgm:spPr/>
      <dgm:t>
        <a:bodyPr/>
        <a:lstStyle/>
        <a:p>
          <a:endParaRPr lang="en-US"/>
        </a:p>
      </dgm:t>
    </dgm:pt>
    <dgm:pt modelId="{4D1EB54C-9CDF-4630-BE27-6B8EB0883ED0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>
              <a:latin typeface="Arial Black" panose="020B0A04020102020204" pitchFamily="34" charset="0"/>
            </a:rPr>
            <a:t>Desain </a:t>
          </a:r>
          <a:r>
            <a:rPr lang="en-US" dirty="0" err="1">
              <a:latin typeface="Arial Black" panose="020B0A04020102020204" pitchFamily="34" charset="0"/>
            </a:rPr>
            <a:t>Logis</a:t>
          </a:r>
          <a:endParaRPr lang="en-US" dirty="0">
            <a:latin typeface="Arial Black" panose="020B0A04020102020204" pitchFamily="34" charset="0"/>
          </a:endParaRPr>
        </a:p>
      </dgm:t>
    </dgm:pt>
    <dgm:pt modelId="{9F8CDC16-CC07-42D1-BF37-21AE8FD391BE}" type="sibTrans" cxnId="{AA3EB1AF-9EAF-4E2D-9816-ADCD56DEE792}">
      <dgm:prSet/>
      <dgm:spPr/>
      <dgm:t>
        <a:bodyPr/>
        <a:lstStyle/>
        <a:p>
          <a:endParaRPr lang="en-US"/>
        </a:p>
      </dgm:t>
    </dgm:pt>
    <dgm:pt modelId="{989C86FA-3C8C-426E-9964-366C32B9E1CA}" type="parTrans" cxnId="{AA3EB1AF-9EAF-4E2D-9816-ADCD56DEE792}">
      <dgm:prSet/>
      <dgm:spPr/>
      <dgm:t>
        <a:bodyPr/>
        <a:lstStyle/>
        <a:p>
          <a:endParaRPr lang="en-US"/>
        </a:p>
      </dgm:t>
    </dgm:pt>
    <dgm:pt modelId="{354FCC61-D0B1-42D7-87AC-3B687B576A36}" type="pres">
      <dgm:prSet presAssocID="{D5BD6352-B9D4-466C-A010-B19987E79B34}" presName="cycle" presStyleCnt="0">
        <dgm:presLayoutVars>
          <dgm:dir/>
          <dgm:resizeHandles val="exact"/>
        </dgm:presLayoutVars>
      </dgm:prSet>
      <dgm:spPr/>
    </dgm:pt>
    <dgm:pt modelId="{2529EE77-EF35-4489-A58E-5D6455A19754}" type="pres">
      <dgm:prSet presAssocID="{99FEDAAC-DAC5-441E-B234-B79C82E999A1}" presName="node" presStyleLbl="node1" presStyleIdx="0" presStyleCnt="4">
        <dgm:presLayoutVars>
          <dgm:bulletEnabled val="1"/>
        </dgm:presLayoutVars>
      </dgm:prSet>
      <dgm:spPr/>
    </dgm:pt>
    <dgm:pt modelId="{19BAAF8D-9653-45C5-9D69-B7003FDE0541}" type="pres">
      <dgm:prSet presAssocID="{87725D88-B711-4C95-A911-6BE48C215110}" presName="sibTrans" presStyleLbl="sibTrans2D1" presStyleIdx="0" presStyleCnt="4"/>
      <dgm:spPr/>
    </dgm:pt>
    <dgm:pt modelId="{FA2756C1-C606-471D-BEA5-FD44F7F90D8F}" type="pres">
      <dgm:prSet presAssocID="{87725D88-B711-4C95-A911-6BE48C215110}" presName="connectorText" presStyleLbl="sibTrans2D1" presStyleIdx="0" presStyleCnt="4"/>
      <dgm:spPr/>
    </dgm:pt>
    <dgm:pt modelId="{AE8866DC-B66A-4B59-9EFA-EA53D3332049}" type="pres">
      <dgm:prSet presAssocID="{4D1EB54C-9CDF-4630-BE27-6B8EB0883ED0}" presName="node" presStyleLbl="node1" presStyleIdx="1" presStyleCnt="4">
        <dgm:presLayoutVars>
          <dgm:bulletEnabled val="1"/>
        </dgm:presLayoutVars>
      </dgm:prSet>
      <dgm:spPr/>
    </dgm:pt>
    <dgm:pt modelId="{880DD190-8EB2-4102-A6E5-4749C596AC32}" type="pres">
      <dgm:prSet presAssocID="{9F8CDC16-CC07-42D1-BF37-21AE8FD391BE}" presName="sibTrans" presStyleLbl="sibTrans2D1" presStyleIdx="1" presStyleCnt="4"/>
      <dgm:spPr/>
    </dgm:pt>
    <dgm:pt modelId="{14D06929-E9EA-4730-A4FD-E75904A3B086}" type="pres">
      <dgm:prSet presAssocID="{9F8CDC16-CC07-42D1-BF37-21AE8FD391BE}" presName="connectorText" presStyleLbl="sibTrans2D1" presStyleIdx="1" presStyleCnt="4"/>
      <dgm:spPr/>
    </dgm:pt>
    <dgm:pt modelId="{CACBF5C5-8699-4A6F-9F9B-4DC6B98B05DE}" type="pres">
      <dgm:prSet presAssocID="{9D2A40D0-B45E-4727-9648-51672EF0888D}" presName="node" presStyleLbl="node1" presStyleIdx="2" presStyleCnt="4">
        <dgm:presLayoutVars>
          <dgm:bulletEnabled val="1"/>
        </dgm:presLayoutVars>
      </dgm:prSet>
      <dgm:spPr/>
    </dgm:pt>
    <dgm:pt modelId="{A006BA62-28C9-4690-AE68-F1AC71C8A215}" type="pres">
      <dgm:prSet presAssocID="{8CFF5F1B-4854-4F01-BA2B-E85BC19A7FB0}" presName="sibTrans" presStyleLbl="sibTrans2D1" presStyleIdx="2" presStyleCnt="4"/>
      <dgm:spPr/>
    </dgm:pt>
    <dgm:pt modelId="{A678F762-BDFB-4751-A335-CA3E7F63DF22}" type="pres">
      <dgm:prSet presAssocID="{8CFF5F1B-4854-4F01-BA2B-E85BC19A7FB0}" presName="connectorText" presStyleLbl="sibTrans2D1" presStyleIdx="2" presStyleCnt="4"/>
      <dgm:spPr/>
    </dgm:pt>
    <dgm:pt modelId="{BDCFD3E5-DB0B-4DB5-B4CA-46C30CFBAD80}" type="pres">
      <dgm:prSet presAssocID="{9B26E5EF-9CC5-4B5A-B930-400B0AEEB0FF}" presName="node" presStyleLbl="node1" presStyleIdx="3" presStyleCnt="4">
        <dgm:presLayoutVars>
          <dgm:bulletEnabled val="1"/>
        </dgm:presLayoutVars>
      </dgm:prSet>
      <dgm:spPr/>
    </dgm:pt>
    <dgm:pt modelId="{883B0A65-EE28-401E-A78A-02731BE0AC99}" type="pres">
      <dgm:prSet presAssocID="{F80F2159-03FE-438E-85E1-E73BFAABC701}" presName="sibTrans" presStyleLbl="sibTrans2D1" presStyleIdx="3" presStyleCnt="4"/>
      <dgm:spPr/>
    </dgm:pt>
    <dgm:pt modelId="{67E65306-CF8F-4587-9A1C-147E4B96CCD7}" type="pres">
      <dgm:prSet presAssocID="{F80F2159-03FE-438E-85E1-E73BFAABC701}" presName="connectorText" presStyleLbl="sibTrans2D1" presStyleIdx="3" presStyleCnt="4"/>
      <dgm:spPr/>
    </dgm:pt>
  </dgm:ptLst>
  <dgm:cxnLst>
    <dgm:cxn modelId="{FD314801-80D7-48F8-9967-7AF08A7CB19B}" type="presOf" srcId="{9F8CDC16-CC07-42D1-BF37-21AE8FD391BE}" destId="{880DD190-8EB2-4102-A6E5-4749C596AC32}" srcOrd="0" destOrd="0" presId="urn:microsoft.com/office/officeart/2005/8/layout/cycle2"/>
    <dgm:cxn modelId="{34E5AF0B-7028-4D39-B0F0-6D2621E0DB4D}" type="presOf" srcId="{8CFF5F1B-4854-4F01-BA2B-E85BC19A7FB0}" destId="{A006BA62-28C9-4690-AE68-F1AC71C8A215}" srcOrd="0" destOrd="0" presId="urn:microsoft.com/office/officeart/2005/8/layout/cycle2"/>
    <dgm:cxn modelId="{C2FF750F-AF13-4A74-B95D-6BEC2704D21F}" srcId="{D5BD6352-B9D4-466C-A010-B19987E79B34}" destId="{9B26E5EF-9CC5-4B5A-B930-400B0AEEB0FF}" srcOrd="3" destOrd="0" parTransId="{F5A50CA0-8D40-4A40-AE4C-972FFE890E2D}" sibTransId="{F80F2159-03FE-438E-85E1-E73BFAABC701}"/>
    <dgm:cxn modelId="{14A80537-5AF5-47FD-B9AB-22E5258E4531}" type="presOf" srcId="{F80F2159-03FE-438E-85E1-E73BFAABC701}" destId="{883B0A65-EE28-401E-A78A-02731BE0AC99}" srcOrd="0" destOrd="0" presId="urn:microsoft.com/office/officeart/2005/8/layout/cycle2"/>
    <dgm:cxn modelId="{1AC1D75C-0644-40A0-86A0-FE0FD7600B35}" type="presOf" srcId="{87725D88-B711-4C95-A911-6BE48C215110}" destId="{FA2756C1-C606-471D-BEA5-FD44F7F90D8F}" srcOrd="1" destOrd="0" presId="urn:microsoft.com/office/officeart/2005/8/layout/cycle2"/>
    <dgm:cxn modelId="{6CD26B48-AC3A-420B-8B9D-6B58F5C2E60C}" type="presOf" srcId="{4D1EB54C-9CDF-4630-BE27-6B8EB0883ED0}" destId="{AE8866DC-B66A-4B59-9EFA-EA53D3332049}" srcOrd="0" destOrd="0" presId="urn:microsoft.com/office/officeart/2005/8/layout/cycle2"/>
    <dgm:cxn modelId="{12745551-DDB2-48B2-8EFB-9F925030B5F1}" type="presOf" srcId="{8CFF5F1B-4854-4F01-BA2B-E85BC19A7FB0}" destId="{A678F762-BDFB-4751-A335-CA3E7F63DF22}" srcOrd="1" destOrd="0" presId="urn:microsoft.com/office/officeart/2005/8/layout/cycle2"/>
    <dgm:cxn modelId="{E3807F72-BEC3-4757-A291-A8343A433E2C}" type="presOf" srcId="{D5BD6352-B9D4-466C-A010-B19987E79B34}" destId="{354FCC61-D0B1-42D7-87AC-3B687B576A36}" srcOrd="0" destOrd="0" presId="urn:microsoft.com/office/officeart/2005/8/layout/cycle2"/>
    <dgm:cxn modelId="{6F145258-3A07-4563-B016-1B5192DAC6A8}" type="presOf" srcId="{9F8CDC16-CC07-42D1-BF37-21AE8FD391BE}" destId="{14D06929-E9EA-4730-A4FD-E75904A3B086}" srcOrd="1" destOrd="0" presId="urn:microsoft.com/office/officeart/2005/8/layout/cycle2"/>
    <dgm:cxn modelId="{85C2E378-882A-44C9-9584-0B76D86DC53B}" type="presOf" srcId="{F80F2159-03FE-438E-85E1-E73BFAABC701}" destId="{67E65306-CF8F-4587-9A1C-147E4B96CCD7}" srcOrd="1" destOrd="0" presId="urn:microsoft.com/office/officeart/2005/8/layout/cycle2"/>
    <dgm:cxn modelId="{DF268D81-920D-456E-9993-5413045675B0}" type="presOf" srcId="{9B26E5EF-9CC5-4B5A-B930-400B0AEEB0FF}" destId="{BDCFD3E5-DB0B-4DB5-B4CA-46C30CFBAD80}" srcOrd="0" destOrd="0" presId="urn:microsoft.com/office/officeart/2005/8/layout/cycle2"/>
    <dgm:cxn modelId="{AA3EB1AF-9EAF-4E2D-9816-ADCD56DEE792}" srcId="{D5BD6352-B9D4-466C-A010-B19987E79B34}" destId="{4D1EB54C-9CDF-4630-BE27-6B8EB0883ED0}" srcOrd="1" destOrd="0" parTransId="{989C86FA-3C8C-426E-9964-366C32B9E1CA}" sibTransId="{9F8CDC16-CC07-42D1-BF37-21AE8FD391BE}"/>
    <dgm:cxn modelId="{7A8DEBBA-C668-433F-A5FF-D289236FAF67}" srcId="{D5BD6352-B9D4-466C-A010-B19987E79B34}" destId="{99FEDAAC-DAC5-441E-B234-B79C82E999A1}" srcOrd="0" destOrd="0" parTransId="{E048B69B-E46F-468B-91CA-F191427CA314}" sibTransId="{87725D88-B711-4C95-A911-6BE48C215110}"/>
    <dgm:cxn modelId="{FC0E2DBB-BEB0-49A8-9007-B9E94B559D8B}" type="presOf" srcId="{87725D88-B711-4C95-A911-6BE48C215110}" destId="{19BAAF8D-9653-45C5-9D69-B7003FDE0541}" srcOrd="0" destOrd="0" presId="urn:microsoft.com/office/officeart/2005/8/layout/cycle2"/>
    <dgm:cxn modelId="{5A6101BF-1EE2-4050-B7A8-64CBA2CB5CB4}" type="presOf" srcId="{9D2A40D0-B45E-4727-9648-51672EF0888D}" destId="{CACBF5C5-8699-4A6F-9F9B-4DC6B98B05DE}" srcOrd="0" destOrd="0" presId="urn:microsoft.com/office/officeart/2005/8/layout/cycle2"/>
    <dgm:cxn modelId="{63EC16D5-6E41-42A9-91DC-D41B578D96B9}" type="presOf" srcId="{99FEDAAC-DAC5-441E-B234-B79C82E999A1}" destId="{2529EE77-EF35-4489-A58E-5D6455A19754}" srcOrd="0" destOrd="0" presId="urn:microsoft.com/office/officeart/2005/8/layout/cycle2"/>
    <dgm:cxn modelId="{005ED0F6-18CF-472F-81B6-40FCB4783C90}" srcId="{D5BD6352-B9D4-466C-A010-B19987E79B34}" destId="{9D2A40D0-B45E-4727-9648-51672EF0888D}" srcOrd="2" destOrd="0" parTransId="{98586469-BD8B-4EEE-A41B-9FE6837AB001}" sibTransId="{8CFF5F1B-4854-4F01-BA2B-E85BC19A7FB0}"/>
    <dgm:cxn modelId="{58F82D8C-1841-4956-B200-776BECA501CD}" type="presParOf" srcId="{354FCC61-D0B1-42D7-87AC-3B687B576A36}" destId="{2529EE77-EF35-4489-A58E-5D6455A19754}" srcOrd="0" destOrd="0" presId="urn:microsoft.com/office/officeart/2005/8/layout/cycle2"/>
    <dgm:cxn modelId="{1E36083A-60CC-4449-9B87-D9EF43576F04}" type="presParOf" srcId="{354FCC61-D0B1-42D7-87AC-3B687B576A36}" destId="{19BAAF8D-9653-45C5-9D69-B7003FDE0541}" srcOrd="1" destOrd="0" presId="urn:microsoft.com/office/officeart/2005/8/layout/cycle2"/>
    <dgm:cxn modelId="{4BFE8B10-53A2-497C-9A78-CC8BEA2365BC}" type="presParOf" srcId="{19BAAF8D-9653-45C5-9D69-B7003FDE0541}" destId="{FA2756C1-C606-471D-BEA5-FD44F7F90D8F}" srcOrd="0" destOrd="0" presId="urn:microsoft.com/office/officeart/2005/8/layout/cycle2"/>
    <dgm:cxn modelId="{55685CB4-C362-49F9-A704-EB514A465BA0}" type="presParOf" srcId="{354FCC61-D0B1-42D7-87AC-3B687B576A36}" destId="{AE8866DC-B66A-4B59-9EFA-EA53D3332049}" srcOrd="2" destOrd="0" presId="urn:microsoft.com/office/officeart/2005/8/layout/cycle2"/>
    <dgm:cxn modelId="{E733C5FC-B63A-4A9F-8D3E-10E3D2CB2DA7}" type="presParOf" srcId="{354FCC61-D0B1-42D7-87AC-3B687B576A36}" destId="{880DD190-8EB2-4102-A6E5-4749C596AC32}" srcOrd="3" destOrd="0" presId="urn:microsoft.com/office/officeart/2005/8/layout/cycle2"/>
    <dgm:cxn modelId="{2419BE9E-389A-49F4-9263-72949B6E0D88}" type="presParOf" srcId="{880DD190-8EB2-4102-A6E5-4749C596AC32}" destId="{14D06929-E9EA-4730-A4FD-E75904A3B086}" srcOrd="0" destOrd="0" presId="urn:microsoft.com/office/officeart/2005/8/layout/cycle2"/>
    <dgm:cxn modelId="{95D362E0-4002-4BCE-A316-3F30F934332D}" type="presParOf" srcId="{354FCC61-D0B1-42D7-87AC-3B687B576A36}" destId="{CACBF5C5-8699-4A6F-9F9B-4DC6B98B05DE}" srcOrd="4" destOrd="0" presId="urn:microsoft.com/office/officeart/2005/8/layout/cycle2"/>
    <dgm:cxn modelId="{E292EFD1-15B2-46B7-8F40-1735ACECECD6}" type="presParOf" srcId="{354FCC61-D0B1-42D7-87AC-3B687B576A36}" destId="{A006BA62-28C9-4690-AE68-F1AC71C8A215}" srcOrd="5" destOrd="0" presId="urn:microsoft.com/office/officeart/2005/8/layout/cycle2"/>
    <dgm:cxn modelId="{B1BB0871-61E3-4B28-917D-134B27F0308A}" type="presParOf" srcId="{A006BA62-28C9-4690-AE68-F1AC71C8A215}" destId="{A678F762-BDFB-4751-A335-CA3E7F63DF22}" srcOrd="0" destOrd="0" presId="urn:microsoft.com/office/officeart/2005/8/layout/cycle2"/>
    <dgm:cxn modelId="{B372A5AE-FF45-4039-A8E4-CBF6E347D6A1}" type="presParOf" srcId="{354FCC61-D0B1-42D7-87AC-3B687B576A36}" destId="{BDCFD3E5-DB0B-4DB5-B4CA-46C30CFBAD80}" srcOrd="6" destOrd="0" presId="urn:microsoft.com/office/officeart/2005/8/layout/cycle2"/>
    <dgm:cxn modelId="{B80AA992-615C-459E-B2D5-26D76394E22D}" type="presParOf" srcId="{354FCC61-D0B1-42D7-87AC-3B687B576A36}" destId="{883B0A65-EE28-401E-A78A-02731BE0AC99}" srcOrd="7" destOrd="0" presId="urn:microsoft.com/office/officeart/2005/8/layout/cycle2"/>
    <dgm:cxn modelId="{3ED4D9A3-5F7D-4CBD-A16A-A3EEB88F5CB6}" type="presParOf" srcId="{883B0A65-EE28-401E-A78A-02731BE0AC99}" destId="{67E65306-CF8F-4587-9A1C-147E4B96CCD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AE2F38-54AB-47C5-AB78-972BD52F2EF2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A6355C1-6E9B-4C20-B438-F2CAF9999848}">
      <dgm:prSet phldrT="[Text]"/>
      <dgm:spPr/>
      <dgm:t>
        <a:bodyPr/>
        <a:lstStyle/>
        <a:p>
          <a:r>
            <a:rPr lang="en-US" dirty="0" err="1">
              <a:latin typeface="Arial Black" panose="020B0A04020102020204" pitchFamily="34" charset="0"/>
            </a:rPr>
            <a:t>Analisis</a:t>
          </a:r>
          <a:r>
            <a:rPr lang="en-US" dirty="0">
              <a:latin typeface="Arial Black" panose="020B0A04020102020204" pitchFamily="34" charset="0"/>
            </a:rPr>
            <a:t> </a:t>
          </a:r>
          <a:r>
            <a:rPr lang="en-US" dirty="0" err="1">
              <a:latin typeface="Arial Black" panose="020B0A04020102020204" pitchFamily="34" charset="0"/>
            </a:rPr>
            <a:t>Kebutuhan</a:t>
          </a:r>
          <a:endParaRPr lang="en-US" dirty="0">
            <a:latin typeface="Arial Black" panose="020B0A04020102020204" pitchFamily="34" charset="0"/>
          </a:endParaRPr>
        </a:p>
      </dgm:t>
    </dgm:pt>
    <dgm:pt modelId="{DD968872-33F5-4BCA-B214-B5A6FA78FDA0}" type="parTrans" cxnId="{280AA746-613A-4824-8E97-6C97CD3A2F71}">
      <dgm:prSet/>
      <dgm:spPr/>
      <dgm:t>
        <a:bodyPr/>
        <a:lstStyle/>
        <a:p>
          <a:endParaRPr lang="en-US"/>
        </a:p>
      </dgm:t>
    </dgm:pt>
    <dgm:pt modelId="{92DD050B-D875-42EA-B822-448F15A45E7E}" type="sibTrans" cxnId="{280AA746-613A-4824-8E97-6C97CD3A2F71}">
      <dgm:prSet/>
      <dgm:spPr/>
      <dgm:t>
        <a:bodyPr/>
        <a:lstStyle/>
        <a:p>
          <a:endParaRPr lang="en-US"/>
        </a:p>
      </dgm:t>
    </dgm:pt>
    <dgm:pt modelId="{244B9DC4-1F4A-44DB-B1F2-9C42154CC11B}">
      <dgm:prSet phldrT="[Text]"/>
      <dgm:spPr/>
      <dgm:t>
        <a:bodyPr/>
        <a:lstStyle/>
        <a:p>
          <a:r>
            <a:rPr lang="en-US" dirty="0">
              <a:latin typeface="Arial Narrow" panose="020B0606020202030204" pitchFamily="34" charset="0"/>
            </a:rPr>
            <a:t>Interview </a:t>
          </a:r>
          <a:r>
            <a:rPr lang="en-US" dirty="0" err="1">
              <a:latin typeface="Arial Narrow" panose="020B0606020202030204" pitchFamily="34" charset="0"/>
            </a:rPr>
            <a:t>produsen</a:t>
          </a:r>
          <a:r>
            <a:rPr lang="en-US" dirty="0">
              <a:latin typeface="Arial Narrow" panose="020B0606020202030204" pitchFamily="34" charset="0"/>
            </a:rPr>
            <a:t> dan </a:t>
          </a:r>
          <a:r>
            <a:rPr lang="en-US" dirty="0" err="1">
              <a:latin typeface="Arial Narrow" panose="020B0606020202030204" pitchFamily="34" charset="0"/>
            </a:rPr>
            <a:t>pengguna</a:t>
          </a:r>
          <a:r>
            <a:rPr lang="en-US" dirty="0">
              <a:latin typeface="Arial Narrow" panose="020B0606020202030204" pitchFamily="34" charset="0"/>
            </a:rPr>
            <a:t> data.</a:t>
          </a:r>
        </a:p>
      </dgm:t>
    </dgm:pt>
    <dgm:pt modelId="{DD5660AA-2CEE-4347-BACC-0118FD4790D6}" type="parTrans" cxnId="{32C20BAC-B2D2-43DA-8D34-5860485D0ABD}">
      <dgm:prSet/>
      <dgm:spPr/>
      <dgm:t>
        <a:bodyPr/>
        <a:lstStyle/>
        <a:p>
          <a:endParaRPr lang="en-US"/>
        </a:p>
      </dgm:t>
    </dgm:pt>
    <dgm:pt modelId="{1DF70610-2BF4-4027-83C0-AD295ED11A99}" type="sibTrans" cxnId="{32C20BAC-B2D2-43DA-8D34-5860485D0ABD}">
      <dgm:prSet/>
      <dgm:spPr/>
      <dgm:t>
        <a:bodyPr/>
        <a:lstStyle/>
        <a:p>
          <a:endParaRPr lang="en-US"/>
        </a:p>
      </dgm:t>
    </dgm:pt>
    <dgm:pt modelId="{989C9D57-91C6-4835-A3F6-2DA040749FBA}">
      <dgm:prSet phldrT="[Text]"/>
      <dgm:spPr>
        <a:solidFill>
          <a:schemeClr val="accent6">
            <a:lumMod val="75000"/>
          </a:schemeClr>
        </a:solidFill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b="0" dirty="0">
              <a:latin typeface="Arial Black" panose="020B0A04020102020204" pitchFamily="34" charset="0"/>
            </a:rPr>
            <a:t>Desain </a:t>
          </a:r>
          <a:r>
            <a:rPr lang="en-US" b="0" dirty="0" err="1">
              <a:latin typeface="Arial Black" panose="020B0A04020102020204" pitchFamily="34" charset="0"/>
            </a:rPr>
            <a:t>Logis</a:t>
          </a:r>
          <a:endParaRPr lang="en-US" b="0" dirty="0">
            <a:latin typeface="Arial Black" panose="020B0A04020102020204" pitchFamily="34" charset="0"/>
          </a:endParaRPr>
        </a:p>
      </dgm:t>
    </dgm:pt>
    <dgm:pt modelId="{D75AFECB-2A6E-4D03-9F5C-FDDF0A3B2BDF}" type="parTrans" cxnId="{A4AF6DB7-AD94-4ABF-A190-037308EB0214}">
      <dgm:prSet/>
      <dgm:spPr/>
      <dgm:t>
        <a:bodyPr/>
        <a:lstStyle/>
        <a:p>
          <a:endParaRPr lang="en-US"/>
        </a:p>
      </dgm:t>
    </dgm:pt>
    <dgm:pt modelId="{BBBE2FDC-58EF-4651-B794-DC09E3D6E607}" type="sibTrans" cxnId="{A4AF6DB7-AD94-4ABF-A190-037308EB0214}">
      <dgm:prSet/>
      <dgm:spPr/>
      <dgm:t>
        <a:bodyPr/>
        <a:lstStyle/>
        <a:p>
          <a:endParaRPr lang="en-US"/>
        </a:p>
      </dgm:t>
    </dgm:pt>
    <dgm:pt modelId="{9EDD452F-E72C-496D-A825-271AE3FF8772}">
      <dgm:prSet phldrT="[Text]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err="1">
              <a:latin typeface="Arial Narrow" panose="020B0606020202030204" pitchFamily="34" charset="0"/>
            </a:rPr>
            <a:t>Buat</a:t>
          </a:r>
          <a:r>
            <a:rPr lang="en-US" dirty="0">
              <a:latin typeface="Arial Narrow" panose="020B0606020202030204" pitchFamily="34" charset="0"/>
            </a:rPr>
            <a:t> model data </a:t>
          </a:r>
          <a:r>
            <a:rPr lang="en-US" dirty="0" err="1">
              <a:latin typeface="Arial Narrow" panose="020B0606020202030204" pitchFamily="34" charset="0"/>
            </a:rPr>
            <a:t>konseptual</a:t>
          </a:r>
          <a:r>
            <a:rPr lang="en-US" dirty="0">
              <a:latin typeface="Arial Narrow" panose="020B0606020202030204" pitchFamily="34" charset="0"/>
            </a:rPr>
            <a:t>.</a:t>
          </a:r>
        </a:p>
      </dgm:t>
    </dgm:pt>
    <dgm:pt modelId="{D47BBB20-3786-4562-9BE6-53E8190C5896}" type="parTrans" cxnId="{1F3A8506-0BB8-4243-AD19-96BE5F2EA647}">
      <dgm:prSet/>
      <dgm:spPr/>
      <dgm:t>
        <a:bodyPr/>
        <a:lstStyle/>
        <a:p>
          <a:endParaRPr lang="en-US"/>
        </a:p>
      </dgm:t>
    </dgm:pt>
    <dgm:pt modelId="{97C075AD-420E-4A45-B136-FEE101AB549B}" type="sibTrans" cxnId="{1F3A8506-0BB8-4243-AD19-96BE5F2EA647}">
      <dgm:prSet/>
      <dgm:spPr/>
      <dgm:t>
        <a:bodyPr/>
        <a:lstStyle/>
        <a:p>
          <a:endParaRPr lang="en-US"/>
        </a:p>
      </dgm:t>
    </dgm:pt>
    <dgm:pt modelId="{44CA179A-AE86-4B8A-830E-C38FDD394CC4}">
      <dgm:prSet phldrT="[Text]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err="1">
              <a:latin typeface="Arial Narrow" panose="020B0606020202030204" pitchFamily="34" charset="0"/>
            </a:rPr>
            <a:t>Transformasi</a:t>
          </a:r>
          <a:r>
            <a:rPr lang="en-US" dirty="0">
              <a:latin typeface="Arial Narrow" panose="020B0606020202030204" pitchFamily="34" charset="0"/>
            </a:rPr>
            <a:t> model data </a:t>
          </a:r>
          <a:r>
            <a:rPr lang="en-US" dirty="0" err="1">
              <a:latin typeface="Arial Narrow" panose="020B0606020202030204" pitchFamily="34" charset="0"/>
            </a:rPr>
            <a:t>konseptual</a:t>
          </a:r>
          <a:r>
            <a:rPr lang="en-US" dirty="0">
              <a:latin typeface="Arial Narrow" panose="020B0606020202030204" pitchFamily="34" charset="0"/>
            </a:rPr>
            <a:t> </a:t>
          </a:r>
          <a:r>
            <a:rPr lang="en-US" dirty="0" err="1">
              <a:latin typeface="Arial Narrow" panose="020B0606020202030204" pitchFamily="34" charset="0"/>
            </a:rPr>
            <a:t>ke</a:t>
          </a:r>
          <a:r>
            <a:rPr lang="en-US" dirty="0">
              <a:latin typeface="Arial Narrow" panose="020B0606020202030204" pitchFamily="34" charset="0"/>
            </a:rPr>
            <a:t> table </a:t>
          </a:r>
          <a:r>
            <a:rPr lang="en-US" dirty="0" err="1">
              <a:latin typeface="Arial Narrow" panose="020B0606020202030204" pitchFamily="34" charset="0"/>
            </a:rPr>
            <a:t>relasional</a:t>
          </a:r>
          <a:r>
            <a:rPr lang="en-US" dirty="0">
              <a:latin typeface="Arial Narrow" panose="020B0606020202030204" pitchFamily="34" charset="0"/>
            </a:rPr>
            <a:t>.</a:t>
          </a:r>
        </a:p>
      </dgm:t>
    </dgm:pt>
    <dgm:pt modelId="{3DB31DA6-7E74-491B-AA15-BAD77D530963}" type="parTrans" cxnId="{17200525-41A5-458B-9B8F-411DF46B99B8}">
      <dgm:prSet/>
      <dgm:spPr/>
      <dgm:t>
        <a:bodyPr/>
        <a:lstStyle/>
        <a:p>
          <a:endParaRPr lang="en-US"/>
        </a:p>
      </dgm:t>
    </dgm:pt>
    <dgm:pt modelId="{4BEB2A68-3230-4CCD-AF3A-39E3CD282729}" type="sibTrans" cxnId="{17200525-41A5-458B-9B8F-411DF46B99B8}">
      <dgm:prSet/>
      <dgm:spPr/>
      <dgm:t>
        <a:bodyPr/>
        <a:lstStyle/>
        <a:p>
          <a:endParaRPr lang="en-US"/>
        </a:p>
      </dgm:t>
    </dgm:pt>
    <dgm:pt modelId="{A9CEB5E7-E3F7-43B0-8F35-5C2F607D1372}">
      <dgm:prSet phldrT="[Text]"/>
      <dgm:spPr>
        <a:solidFill>
          <a:schemeClr val="accent4">
            <a:lumMod val="75000"/>
          </a:schemeClr>
        </a:solidFill>
        <a:ln>
          <a:solidFill>
            <a:schemeClr val="accent4">
              <a:lumMod val="40000"/>
              <a:lumOff val="60000"/>
            </a:schemeClr>
          </a:solidFill>
        </a:ln>
      </dgm:spPr>
      <dgm:t>
        <a:bodyPr/>
        <a:lstStyle/>
        <a:p>
          <a:r>
            <a:rPr lang="en-US" dirty="0">
              <a:latin typeface="Arial Black" panose="020B0A04020102020204" pitchFamily="34" charset="0"/>
            </a:rPr>
            <a:t>Desain </a:t>
          </a:r>
          <a:r>
            <a:rPr lang="en-US" dirty="0" err="1">
              <a:latin typeface="Arial Black" panose="020B0A04020102020204" pitchFamily="34" charset="0"/>
            </a:rPr>
            <a:t>Fisik</a:t>
          </a:r>
          <a:endParaRPr lang="en-US" dirty="0">
            <a:latin typeface="Arial Black" panose="020B0A04020102020204" pitchFamily="34" charset="0"/>
          </a:endParaRPr>
        </a:p>
      </dgm:t>
    </dgm:pt>
    <dgm:pt modelId="{9F377542-C38B-4DE5-952A-F12CABDFF8DC}" type="parTrans" cxnId="{AD0A3C6F-C3C6-420C-98D5-D23A036B9A8E}">
      <dgm:prSet/>
      <dgm:spPr/>
      <dgm:t>
        <a:bodyPr/>
        <a:lstStyle/>
        <a:p>
          <a:endParaRPr lang="en-US"/>
        </a:p>
      </dgm:t>
    </dgm:pt>
    <dgm:pt modelId="{EFD13287-1E6E-40BD-9C26-C3AC0E80095A}" type="sibTrans" cxnId="{AD0A3C6F-C3C6-420C-98D5-D23A036B9A8E}">
      <dgm:prSet/>
      <dgm:spPr/>
      <dgm:t>
        <a:bodyPr/>
        <a:lstStyle/>
        <a:p>
          <a:endParaRPr lang="en-US"/>
        </a:p>
      </dgm:t>
    </dgm:pt>
    <dgm:pt modelId="{0554DA48-D2FF-43E4-B95C-C2DEF4DD49D8}">
      <dgm:prSet phldrT="[Text]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err="1">
              <a:latin typeface="Arial Narrow" panose="020B0606020202030204" pitchFamily="34" charset="0"/>
            </a:rPr>
            <a:t>Pilih</a:t>
          </a:r>
          <a:r>
            <a:rPr lang="en-US" dirty="0">
              <a:latin typeface="Arial Narrow" panose="020B0606020202030204" pitchFamily="34" charset="0"/>
            </a:rPr>
            <a:t> </a:t>
          </a:r>
          <a:r>
            <a:rPr lang="en-US" dirty="0" err="1">
              <a:latin typeface="Arial Narrow" panose="020B0606020202030204" pitchFamily="34" charset="0"/>
            </a:rPr>
            <a:t>indeks</a:t>
          </a:r>
          <a:r>
            <a:rPr lang="en-US" dirty="0">
              <a:latin typeface="Arial Narrow" panose="020B0606020202030204" pitchFamily="34" charset="0"/>
            </a:rPr>
            <a:t> (</a:t>
          </a:r>
          <a:r>
            <a:rPr lang="en-US" dirty="0" err="1">
              <a:latin typeface="Arial Narrow" panose="020B0606020202030204" pitchFamily="34" charset="0"/>
            </a:rPr>
            <a:t>metode</a:t>
          </a:r>
          <a:r>
            <a:rPr lang="en-US" dirty="0">
              <a:latin typeface="Arial Narrow" panose="020B0606020202030204" pitchFamily="34" charset="0"/>
            </a:rPr>
            <a:t> </a:t>
          </a:r>
          <a:r>
            <a:rPr lang="en-US" dirty="0" err="1">
              <a:latin typeface="Arial Narrow" panose="020B0606020202030204" pitchFamily="34" charset="0"/>
            </a:rPr>
            <a:t>akses</a:t>
          </a:r>
          <a:r>
            <a:rPr lang="en-US" dirty="0">
              <a:latin typeface="Arial Narrow" panose="020B0606020202030204" pitchFamily="34" charset="0"/>
            </a:rPr>
            <a:t>),  </a:t>
          </a:r>
          <a:r>
            <a:rPr lang="en-US" dirty="0" err="1">
              <a:latin typeface="Arial Narrow" panose="020B0606020202030204" pitchFamily="34" charset="0"/>
            </a:rPr>
            <a:t>partisi</a:t>
          </a:r>
          <a:r>
            <a:rPr lang="en-US" dirty="0">
              <a:latin typeface="Arial Narrow" panose="020B0606020202030204" pitchFamily="34" charset="0"/>
            </a:rPr>
            <a:t> dan cluster data.</a:t>
          </a:r>
        </a:p>
      </dgm:t>
    </dgm:pt>
    <dgm:pt modelId="{0BB9A566-56AE-46AF-9AB7-2C1690156C47}" type="parTrans" cxnId="{04E7C4D6-4B39-4BA0-AE2B-6268A7D25DC7}">
      <dgm:prSet/>
      <dgm:spPr/>
      <dgm:t>
        <a:bodyPr/>
        <a:lstStyle/>
        <a:p>
          <a:endParaRPr lang="en-US"/>
        </a:p>
      </dgm:t>
    </dgm:pt>
    <dgm:pt modelId="{1CD86F53-AFC9-441C-BBB2-6F2EDFC13A46}" type="sibTrans" cxnId="{04E7C4D6-4B39-4BA0-AE2B-6268A7D25DC7}">
      <dgm:prSet/>
      <dgm:spPr/>
      <dgm:t>
        <a:bodyPr/>
        <a:lstStyle/>
        <a:p>
          <a:endParaRPr lang="en-US"/>
        </a:p>
      </dgm:t>
    </dgm:pt>
    <dgm:pt modelId="{649576FC-38BE-4E44-8B27-40611547FF09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 err="1">
              <a:latin typeface="Arial Black" panose="020B0A04020102020204" pitchFamily="34" charset="0"/>
            </a:rPr>
            <a:t>Implementasi</a:t>
          </a:r>
          <a:endParaRPr lang="en-US" dirty="0">
            <a:latin typeface="Arial Black" panose="020B0A04020102020204" pitchFamily="34" charset="0"/>
          </a:endParaRPr>
        </a:p>
      </dgm:t>
    </dgm:pt>
    <dgm:pt modelId="{FA497864-903D-4B0E-B95B-A62E48BDE8E8}" type="parTrans" cxnId="{6F7F40B0-D52F-4E9E-A734-81044E7CC143}">
      <dgm:prSet/>
      <dgm:spPr/>
      <dgm:t>
        <a:bodyPr/>
        <a:lstStyle/>
        <a:p>
          <a:endParaRPr lang="en-US"/>
        </a:p>
      </dgm:t>
    </dgm:pt>
    <dgm:pt modelId="{4A0A3907-9DB0-45EA-B4B9-6BE6A99DF9CA}" type="sibTrans" cxnId="{6F7F40B0-D52F-4E9E-A734-81044E7CC143}">
      <dgm:prSet/>
      <dgm:spPr/>
      <dgm:t>
        <a:bodyPr/>
        <a:lstStyle/>
        <a:p>
          <a:endParaRPr lang="en-US"/>
        </a:p>
      </dgm:t>
    </dgm:pt>
    <dgm:pt modelId="{B94E38B4-F116-4A2D-908A-41D3058D23CE}">
      <dgm:prSet phldrT="[Text]"/>
      <dgm:spPr/>
      <dgm:t>
        <a:bodyPr/>
        <a:lstStyle/>
        <a:p>
          <a:r>
            <a:rPr lang="en-US" dirty="0" err="1">
              <a:latin typeface="Arial Narrow" panose="020B0606020202030204" pitchFamily="34" charset="0"/>
            </a:rPr>
            <a:t>Spesifikasi</a:t>
          </a:r>
          <a:r>
            <a:rPr lang="en-US" dirty="0">
              <a:latin typeface="Arial Narrow" panose="020B0606020202030204" pitchFamily="34" charset="0"/>
            </a:rPr>
            <a:t> </a:t>
          </a:r>
          <a:r>
            <a:rPr lang="en-US" dirty="0" err="1">
              <a:latin typeface="Arial Narrow" panose="020B0606020202030204" pitchFamily="34" charset="0"/>
            </a:rPr>
            <a:t>kebutuhan</a:t>
          </a:r>
          <a:r>
            <a:rPr lang="en-US" dirty="0">
              <a:latin typeface="Arial Narrow" panose="020B0606020202030204" pitchFamily="34" charset="0"/>
            </a:rPr>
            <a:t> data.</a:t>
          </a:r>
        </a:p>
      </dgm:t>
    </dgm:pt>
    <dgm:pt modelId="{46708591-6DE8-4F00-8CD4-EE80973311E0}" type="parTrans" cxnId="{2CC67113-4C48-460C-9B28-BF2F210A3BEE}">
      <dgm:prSet/>
      <dgm:spPr/>
      <dgm:t>
        <a:bodyPr/>
        <a:lstStyle/>
        <a:p>
          <a:endParaRPr lang="en-US"/>
        </a:p>
      </dgm:t>
    </dgm:pt>
    <dgm:pt modelId="{54355B7C-8919-4755-BF7F-D6BD6B511F87}" type="sibTrans" cxnId="{2CC67113-4C48-460C-9B28-BF2F210A3BEE}">
      <dgm:prSet/>
      <dgm:spPr/>
      <dgm:t>
        <a:bodyPr/>
        <a:lstStyle/>
        <a:p>
          <a:endParaRPr lang="en-US"/>
        </a:p>
      </dgm:t>
    </dgm:pt>
    <dgm:pt modelId="{F2F8C4E2-10DF-4134-9C20-55750228B8D3}">
      <dgm:prSet phldrT="[Text]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>
              <a:latin typeface="Arial Narrow" panose="020B0606020202030204" pitchFamily="34" charset="0"/>
            </a:rPr>
            <a:t>Integrasi view.</a:t>
          </a:r>
        </a:p>
      </dgm:t>
    </dgm:pt>
    <dgm:pt modelId="{73E54AB4-86AE-4F8F-88C9-958058D5593B}" type="parTrans" cxnId="{4D255052-B189-4D0E-9550-86D076A2E59B}">
      <dgm:prSet/>
      <dgm:spPr/>
      <dgm:t>
        <a:bodyPr/>
        <a:lstStyle/>
        <a:p>
          <a:endParaRPr lang="en-US"/>
        </a:p>
      </dgm:t>
    </dgm:pt>
    <dgm:pt modelId="{CCF3BC1D-4F14-41D6-9565-E25367EE7C36}" type="sibTrans" cxnId="{4D255052-B189-4D0E-9550-86D076A2E59B}">
      <dgm:prSet/>
      <dgm:spPr/>
      <dgm:t>
        <a:bodyPr/>
        <a:lstStyle/>
        <a:p>
          <a:endParaRPr lang="en-US"/>
        </a:p>
      </dgm:t>
    </dgm:pt>
    <dgm:pt modelId="{AAEB226F-058D-474E-952C-093787DF42A8}">
      <dgm:prSet phldrT="[Text]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err="1">
              <a:latin typeface="Arial Narrow" panose="020B0606020202030204" pitchFamily="34" charset="0"/>
            </a:rPr>
            <a:t>Normalisasi</a:t>
          </a:r>
          <a:r>
            <a:rPr lang="en-US" dirty="0">
              <a:latin typeface="Arial Narrow" panose="020B0606020202030204" pitchFamily="34" charset="0"/>
            </a:rPr>
            <a:t> </a:t>
          </a:r>
          <a:r>
            <a:rPr lang="en-US" dirty="0" err="1">
              <a:latin typeface="Arial Narrow" panose="020B0606020202030204" pitchFamily="34" charset="0"/>
            </a:rPr>
            <a:t>Tabel</a:t>
          </a:r>
          <a:endParaRPr lang="en-US" dirty="0">
            <a:latin typeface="Arial Narrow" panose="020B0606020202030204" pitchFamily="34" charset="0"/>
          </a:endParaRPr>
        </a:p>
      </dgm:t>
    </dgm:pt>
    <dgm:pt modelId="{F9796AC0-A61A-4186-A960-5AB359AA60A6}" type="parTrans" cxnId="{219B5109-A275-4FA3-9482-FD9D5FD11D53}">
      <dgm:prSet/>
      <dgm:spPr/>
      <dgm:t>
        <a:bodyPr/>
        <a:lstStyle/>
        <a:p>
          <a:endParaRPr lang="en-US"/>
        </a:p>
      </dgm:t>
    </dgm:pt>
    <dgm:pt modelId="{765B868E-3458-4AB7-82E1-BBA752115247}" type="sibTrans" cxnId="{219B5109-A275-4FA3-9482-FD9D5FD11D53}">
      <dgm:prSet/>
      <dgm:spPr/>
      <dgm:t>
        <a:bodyPr/>
        <a:lstStyle/>
        <a:p>
          <a:endParaRPr lang="en-US"/>
        </a:p>
      </dgm:t>
    </dgm:pt>
    <dgm:pt modelId="{D9511CD8-7EFC-4015-81F0-10B65AFB38B1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err="1">
              <a:latin typeface="Arial Narrow" panose="020B0606020202030204" pitchFamily="34" charset="0"/>
            </a:rPr>
            <a:t>Buat</a:t>
          </a:r>
          <a:r>
            <a:rPr lang="en-US" dirty="0">
              <a:latin typeface="Arial Narrow" panose="020B0606020202030204" pitchFamily="34" charset="0"/>
            </a:rPr>
            <a:t> dan </a:t>
          </a:r>
          <a:r>
            <a:rPr lang="en-US" dirty="0" err="1">
              <a:latin typeface="Arial Narrow" panose="020B0606020202030204" pitchFamily="34" charset="0"/>
            </a:rPr>
            <a:t>perbarui</a:t>
          </a:r>
          <a:r>
            <a:rPr lang="en-US" dirty="0">
              <a:latin typeface="Arial Narrow" panose="020B0606020202030204" pitchFamily="34" charset="0"/>
            </a:rPr>
            <a:t> basis data.</a:t>
          </a:r>
        </a:p>
      </dgm:t>
    </dgm:pt>
    <dgm:pt modelId="{E713F615-B900-432A-AF0E-64DC3E560E4B}" type="parTrans" cxnId="{2CC061EC-4D36-4013-A37E-72CAB845F41C}">
      <dgm:prSet/>
      <dgm:spPr/>
      <dgm:t>
        <a:bodyPr/>
        <a:lstStyle/>
        <a:p>
          <a:endParaRPr lang="en-US"/>
        </a:p>
      </dgm:t>
    </dgm:pt>
    <dgm:pt modelId="{4BC9FE8C-2E72-4DE6-ABAE-29B7A5981B90}" type="sibTrans" cxnId="{2CC061EC-4D36-4013-A37E-72CAB845F41C}">
      <dgm:prSet/>
      <dgm:spPr/>
      <dgm:t>
        <a:bodyPr/>
        <a:lstStyle/>
        <a:p>
          <a:endParaRPr lang="en-US"/>
        </a:p>
      </dgm:t>
    </dgm:pt>
    <dgm:pt modelId="{E314045D-FA73-4429-99E2-417402599A76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err="1">
              <a:latin typeface="Arial Narrow" panose="020B0606020202030204" pitchFamily="34" charset="0"/>
            </a:rPr>
            <a:t>Operasi</a:t>
          </a:r>
          <a:r>
            <a:rPr lang="en-US" dirty="0">
              <a:latin typeface="Arial Narrow" panose="020B0606020202030204" pitchFamily="34" charset="0"/>
            </a:rPr>
            <a:t> dan </a:t>
          </a:r>
          <a:r>
            <a:rPr lang="en-US" dirty="0" err="1">
              <a:latin typeface="Arial Narrow" panose="020B0606020202030204" pitchFamily="34" charset="0"/>
            </a:rPr>
            <a:t>pantau</a:t>
          </a:r>
          <a:r>
            <a:rPr lang="en-US" dirty="0">
              <a:latin typeface="Arial Narrow" panose="020B0606020202030204" pitchFamily="34" charset="0"/>
            </a:rPr>
            <a:t>.</a:t>
          </a:r>
        </a:p>
      </dgm:t>
    </dgm:pt>
    <dgm:pt modelId="{EC5E2745-45FC-4A0F-8A5A-DE13099C3A72}" type="parTrans" cxnId="{5302AA23-E3B1-4A15-A2AC-EADC82EBAF59}">
      <dgm:prSet/>
      <dgm:spPr/>
      <dgm:t>
        <a:bodyPr/>
        <a:lstStyle/>
        <a:p>
          <a:endParaRPr lang="en-US"/>
        </a:p>
      </dgm:t>
    </dgm:pt>
    <dgm:pt modelId="{D27F2751-F5BC-4836-BCC2-534AAE92DA5F}" type="sibTrans" cxnId="{5302AA23-E3B1-4A15-A2AC-EADC82EBAF59}">
      <dgm:prSet/>
      <dgm:spPr/>
      <dgm:t>
        <a:bodyPr/>
        <a:lstStyle/>
        <a:p>
          <a:endParaRPr lang="en-US"/>
        </a:p>
      </dgm:t>
    </dgm:pt>
    <dgm:pt modelId="{BE07D254-7A47-4E64-A2FD-50997E044683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err="1">
              <a:latin typeface="Arial Narrow" panose="020B0606020202030204" pitchFamily="34" charset="0"/>
            </a:rPr>
            <a:t>Modifikasi</a:t>
          </a:r>
          <a:r>
            <a:rPr lang="en-US" dirty="0">
              <a:latin typeface="Arial Narrow" panose="020B0606020202030204" pitchFamily="34" charset="0"/>
            </a:rPr>
            <a:t> Ketika </a:t>
          </a:r>
          <a:r>
            <a:rPr lang="en-US" dirty="0" err="1">
              <a:latin typeface="Arial Narrow" panose="020B0606020202030204" pitchFamily="34" charset="0"/>
            </a:rPr>
            <a:t>kebutuhan</a:t>
          </a:r>
          <a:r>
            <a:rPr lang="en-US" dirty="0">
              <a:latin typeface="Arial Narrow" panose="020B0606020202030204" pitchFamily="34" charset="0"/>
            </a:rPr>
            <a:t> </a:t>
          </a:r>
          <a:r>
            <a:rPr lang="en-US" dirty="0" err="1">
              <a:latin typeface="Arial Narrow" panose="020B0606020202030204" pitchFamily="34" charset="0"/>
            </a:rPr>
            <a:t>berubah</a:t>
          </a:r>
          <a:r>
            <a:rPr lang="en-US" dirty="0">
              <a:latin typeface="Arial Narrow" panose="020B0606020202030204" pitchFamily="34" charset="0"/>
            </a:rPr>
            <a:t>.</a:t>
          </a:r>
        </a:p>
      </dgm:t>
    </dgm:pt>
    <dgm:pt modelId="{38D56E9C-48EB-45DD-99AE-8AD1DFE2653D}" type="parTrans" cxnId="{677167D5-AB28-4100-97EF-5B8A15F3463A}">
      <dgm:prSet/>
      <dgm:spPr/>
      <dgm:t>
        <a:bodyPr/>
        <a:lstStyle/>
        <a:p>
          <a:endParaRPr lang="en-US"/>
        </a:p>
      </dgm:t>
    </dgm:pt>
    <dgm:pt modelId="{C01ED6DA-02F5-4EF9-A6C0-103C3D81305F}" type="sibTrans" cxnId="{677167D5-AB28-4100-97EF-5B8A15F3463A}">
      <dgm:prSet/>
      <dgm:spPr/>
      <dgm:t>
        <a:bodyPr/>
        <a:lstStyle/>
        <a:p>
          <a:endParaRPr lang="en-US"/>
        </a:p>
      </dgm:t>
    </dgm:pt>
    <dgm:pt modelId="{0B804752-527A-440D-92BC-1EE6EFEBA62A}" type="pres">
      <dgm:prSet presAssocID="{25AE2F38-54AB-47C5-AB78-972BD52F2EF2}" presName="Name0" presStyleCnt="0">
        <dgm:presLayoutVars>
          <dgm:dir/>
          <dgm:animLvl val="lvl"/>
          <dgm:resizeHandles val="exact"/>
        </dgm:presLayoutVars>
      </dgm:prSet>
      <dgm:spPr/>
    </dgm:pt>
    <dgm:pt modelId="{5EBC760C-BEEA-4A32-9DE4-9090D7E85250}" type="pres">
      <dgm:prSet presAssocID="{5A6355C1-6E9B-4C20-B438-F2CAF9999848}" presName="composite" presStyleCnt="0"/>
      <dgm:spPr/>
    </dgm:pt>
    <dgm:pt modelId="{C786DD49-D52E-416E-A1AF-26E47BCC26AF}" type="pres">
      <dgm:prSet presAssocID="{5A6355C1-6E9B-4C20-B438-F2CAF9999848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C9AD7CD7-B7D1-4855-9397-89331A4F4F3C}" type="pres">
      <dgm:prSet presAssocID="{5A6355C1-6E9B-4C20-B438-F2CAF9999848}" presName="desTx" presStyleLbl="alignAccFollowNode1" presStyleIdx="0" presStyleCnt="4">
        <dgm:presLayoutVars>
          <dgm:bulletEnabled val="1"/>
        </dgm:presLayoutVars>
      </dgm:prSet>
      <dgm:spPr/>
    </dgm:pt>
    <dgm:pt modelId="{F3BA3EC0-545B-4CC3-A1E4-1C38829FCAFA}" type="pres">
      <dgm:prSet presAssocID="{92DD050B-D875-42EA-B822-448F15A45E7E}" presName="space" presStyleCnt="0"/>
      <dgm:spPr/>
    </dgm:pt>
    <dgm:pt modelId="{CAAAC8A5-FFB4-42AE-A49F-ABD5A871A1FF}" type="pres">
      <dgm:prSet presAssocID="{989C9D57-91C6-4835-A3F6-2DA040749FBA}" presName="composite" presStyleCnt="0"/>
      <dgm:spPr/>
    </dgm:pt>
    <dgm:pt modelId="{BAAFD6F6-1351-4C89-8540-756A6EEF0B55}" type="pres">
      <dgm:prSet presAssocID="{989C9D57-91C6-4835-A3F6-2DA040749FBA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CBABC541-A849-4D77-98CE-241B8B8963B7}" type="pres">
      <dgm:prSet presAssocID="{989C9D57-91C6-4835-A3F6-2DA040749FBA}" presName="desTx" presStyleLbl="alignAccFollowNode1" presStyleIdx="1" presStyleCnt="4">
        <dgm:presLayoutVars>
          <dgm:bulletEnabled val="1"/>
        </dgm:presLayoutVars>
      </dgm:prSet>
      <dgm:spPr/>
    </dgm:pt>
    <dgm:pt modelId="{75207BFB-3612-42A3-B7A4-7D90D10EE1BB}" type="pres">
      <dgm:prSet presAssocID="{BBBE2FDC-58EF-4651-B794-DC09E3D6E607}" presName="space" presStyleCnt="0"/>
      <dgm:spPr/>
    </dgm:pt>
    <dgm:pt modelId="{8D3DFF87-08E0-402B-9C1A-01A81836E9EA}" type="pres">
      <dgm:prSet presAssocID="{A9CEB5E7-E3F7-43B0-8F35-5C2F607D1372}" presName="composite" presStyleCnt="0"/>
      <dgm:spPr/>
    </dgm:pt>
    <dgm:pt modelId="{3441CC4C-81EA-4FA0-845A-9F8799B4EA45}" type="pres">
      <dgm:prSet presAssocID="{A9CEB5E7-E3F7-43B0-8F35-5C2F607D1372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3915D440-4F75-459D-A8BB-F3DD8E99A232}" type="pres">
      <dgm:prSet presAssocID="{A9CEB5E7-E3F7-43B0-8F35-5C2F607D1372}" presName="desTx" presStyleLbl="alignAccFollowNode1" presStyleIdx="2" presStyleCnt="4">
        <dgm:presLayoutVars>
          <dgm:bulletEnabled val="1"/>
        </dgm:presLayoutVars>
      </dgm:prSet>
      <dgm:spPr/>
    </dgm:pt>
    <dgm:pt modelId="{1FB3E859-2EA3-41B4-9A5A-CB5A6BE23AA2}" type="pres">
      <dgm:prSet presAssocID="{EFD13287-1E6E-40BD-9C26-C3AC0E80095A}" presName="space" presStyleCnt="0"/>
      <dgm:spPr/>
    </dgm:pt>
    <dgm:pt modelId="{9EC7641F-CB82-47B5-8DA1-422C9936AEC0}" type="pres">
      <dgm:prSet presAssocID="{649576FC-38BE-4E44-8B27-40611547FF09}" presName="composite" presStyleCnt="0"/>
      <dgm:spPr/>
    </dgm:pt>
    <dgm:pt modelId="{2DE74928-7828-4860-A811-57C233847A61}" type="pres">
      <dgm:prSet presAssocID="{649576FC-38BE-4E44-8B27-40611547FF09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9EA7EDED-065E-4A82-BC50-3E2CAB3641A6}" type="pres">
      <dgm:prSet presAssocID="{649576FC-38BE-4E44-8B27-40611547FF09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1F3A8506-0BB8-4243-AD19-96BE5F2EA647}" srcId="{989C9D57-91C6-4835-A3F6-2DA040749FBA}" destId="{9EDD452F-E72C-496D-A825-271AE3FF8772}" srcOrd="0" destOrd="0" parTransId="{D47BBB20-3786-4562-9BE6-53E8190C5896}" sibTransId="{97C075AD-420E-4A45-B136-FEE101AB549B}"/>
    <dgm:cxn modelId="{219B5109-A275-4FA3-9482-FD9D5FD11D53}" srcId="{989C9D57-91C6-4835-A3F6-2DA040749FBA}" destId="{AAEB226F-058D-474E-952C-093787DF42A8}" srcOrd="3" destOrd="0" parTransId="{F9796AC0-A61A-4186-A960-5AB359AA60A6}" sibTransId="{765B868E-3458-4AB7-82E1-BBA752115247}"/>
    <dgm:cxn modelId="{C7DAB40F-40C5-4553-BCC9-06E8ACF6C88F}" type="presOf" srcId="{B94E38B4-F116-4A2D-908A-41D3058D23CE}" destId="{C9AD7CD7-B7D1-4855-9397-89331A4F4F3C}" srcOrd="0" destOrd="1" presId="urn:microsoft.com/office/officeart/2005/8/layout/hList1"/>
    <dgm:cxn modelId="{5A7F5013-561F-4CD0-B561-D89323C4F9A7}" type="presOf" srcId="{989C9D57-91C6-4835-A3F6-2DA040749FBA}" destId="{BAAFD6F6-1351-4C89-8540-756A6EEF0B55}" srcOrd="0" destOrd="0" presId="urn:microsoft.com/office/officeart/2005/8/layout/hList1"/>
    <dgm:cxn modelId="{2CC67113-4C48-460C-9B28-BF2F210A3BEE}" srcId="{5A6355C1-6E9B-4C20-B438-F2CAF9999848}" destId="{B94E38B4-F116-4A2D-908A-41D3058D23CE}" srcOrd="1" destOrd="0" parTransId="{46708591-6DE8-4F00-8CD4-EE80973311E0}" sibTransId="{54355B7C-8919-4755-BF7F-D6BD6B511F87}"/>
    <dgm:cxn modelId="{74021717-1616-4FAB-9FED-48D92B166035}" type="presOf" srcId="{5A6355C1-6E9B-4C20-B438-F2CAF9999848}" destId="{C786DD49-D52E-416E-A1AF-26E47BCC26AF}" srcOrd="0" destOrd="0" presId="urn:microsoft.com/office/officeart/2005/8/layout/hList1"/>
    <dgm:cxn modelId="{A6D07C1C-438D-4B99-9D5C-A8D45C9A6D14}" type="presOf" srcId="{244B9DC4-1F4A-44DB-B1F2-9C42154CC11B}" destId="{C9AD7CD7-B7D1-4855-9397-89331A4F4F3C}" srcOrd="0" destOrd="0" presId="urn:microsoft.com/office/officeart/2005/8/layout/hList1"/>
    <dgm:cxn modelId="{5302AA23-E3B1-4A15-A2AC-EADC82EBAF59}" srcId="{649576FC-38BE-4E44-8B27-40611547FF09}" destId="{E314045D-FA73-4429-99E2-417402599A76}" srcOrd="1" destOrd="0" parTransId="{EC5E2745-45FC-4A0F-8A5A-DE13099C3A72}" sibTransId="{D27F2751-F5BC-4836-BCC2-534AAE92DA5F}"/>
    <dgm:cxn modelId="{17200525-41A5-458B-9B8F-411DF46B99B8}" srcId="{989C9D57-91C6-4835-A3F6-2DA040749FBA}" destId="{44CA179A-AE86-4B8A-830E-C38FDD394CC4}" srcOrd="2" destOrd="0" parTransId="{3DB31DA6-7E74-491B-AA15-BAD77D530963}" sibTransId="{4BEB2A68-3230-4CCD-AF3A-39E3CD282729}"/>
    <dgm:cxn modelId="{113F4C26-EB81-40B8-AC04-CA0A361BBC31}" type="presOf" srcId="{BE07D254-7A47-4E64-A2FD-50997E044683}" destId="{9EA7EDED-065E-4A82-BC50-3E2CAB3641A6}" srcOrd="0" destOrd="2" presId="urn:microsoft.com/office/officeart/2005/8/layout/hList1"/>
    <dgm:cxn modelId="{15CD3A39-F602-470D-AE32-2EC34261FA16}" type="presOf" srcId="{44CA179A-AE86-4B8A-830E-C38FDD394CC4}" destId="{CBABC541-A849-4D77-98CE-241B8B8963B7}" srcOrd="0" destOrd="2" presId="urn:microsoft.com/office/officeart/2005/8/layout/hList1"/>
    <dgm:cxn modelId="{280AA746-613A-4824-8E97-6C97CD3A2F71}" srcId="{25AE2F38-54AB-47C5-AB78-972BD52F2EF2}" destId="{5A6355C1-6E9B-4C20-B438-F2CAF9999848}" srcOrd="0" destOrd="0" parTransId="{DD968872-33F5-4BCA-B214-B5A6FA78FDA0}" sibTransId="{92DD050B-D875-42EA-B822-448F15A45E7E}"/>
    <dgm:cxn modelId="{AD0A3C6F-C3C6-420C-98D5-D23A036B9A8E}" srcId="{25AE2F38-54AB-47C5-AB78-972BD52F2EF2}" destId="{A9CEB5E7-E3F7-43B0-8F35-5C2F607D1372}" srcOrd="2" destOrd="0" parTransId="{9F377542-C38B-4DE5-952A-F12CABDFF8DC}" sibTransId="{EFD13287-1E6E-40BD-9C26-C3AC0E80095A}"/>
    <dgm:cxn modelId="{4D255052-B189-4D0E-9550-86D076A2E59B}" srcId="{989C9D57-91C6-4835-A3F6-2DA040749FBA}" destId="{F2F8C4E2-10DF-4134-9C20-55750228B8D3}" srcOrd="1" destOrd="0" parTransId="{73E54AB4-86AE-4F8F-88C9-958058D5593B}" sibTransId="{CCF3BC1D-4F14-41D6-9565-E25367EE7C36}"/>
    <dgm:cxn modelId="{A5C92C92-F045-4F1E-A07E-F70B48017361}" type="presOf" srcId="{E314045D-FA73-4429-99E2-417402599A76}" destId="{9EA7EDED-065E-4A82-BC50-3E2CAB3641A6}" srcOrd="0" destOrd="1" presId="urn:microsoft.com/office/officeart/2005/8/layout/hList1"/>
    <dgm:cxn modelId="{8C798294-4B9C-4114-9F75-3CF66409D0A6}" type="presOf" srcId="{AAEB226F-058D-474E-952C-093787DF42A8}" destId="{CBABC541-A849-4D77-98CE-241B8B8963B7}" srcOrd="0" destOrd="3" presId="urn:microsoft.com/office/officeart/2005/8/layout/hList1"/>
    <dgm:cxn modelId="{32C20BAC-B2D2-43DA-8D34-5860485D0ABD}" srcId="{5A6355C1-6E9B-4C20-B438-F2CAF9999848}" destId="{244B9DC4-1F4A-44DB-B1F2-9C42154CC11B}" srcOrd="0" destOrd="0" parTransId="{DD5660AA-2CEE-4347-BACC-0118FD4790D6}" sibTransId="{1DF70610-2BF4-4027-83C0-AD295ED11A99}"/>
    <dgm:cxn modelId="{6F7F40B0-D52F-4E9E-A734-81044E7CC143}" srcId="{25AE2F38-54AB-47C5-AB78-972BD52F2EF2}" destId="{649576FC-38BE-4E44-8B27-40611547FF09}" srcOrd="3" destOrd="0" parTransId="{FA497864-903D-4B0E-B95B-A62E48BDE8E8}" sibTransId="{4A0A3907-9DB0-45EA-B4B9-6BE6A99DF9CA}"/>
    <dgm:cxn modelId="{307889B5-209E-44C1-8557-2CA44CB27A77}" type="presOf" srcId="{649576FC-38BE-4E44-8B27-40611547FF09}" destId="{2DE74928-7828-4860-A811-57C233847A61}" srcOrd="0" destOrd="0" presId="urn:microsoft.com/office/officeart/2005/8/layout/hList1"/>
    <dgm:cxn modelId="{EBACBCB5-4978-4818-99B2-5DB820422C65}" type="presOf" srcId="{A9CEB5E7-E3F7-43B0-8F35-5C2F607D1372}" destId="{3441CC4C-81EA-4FA0-845A-9F8799B4EA45}" srcOrd="0" destOrd="0" presId="urn:microsoft.com/office/officeart/2005/8/layout/hList1"/>
    <dgm:cxn modelId="{A4AF6DB7-AD94-4ABF-A190-037308EB0214}" srcId="{25AE2F38-54AB-47C5-AB78-972BD52F2EF2}" destId="{989C9D57-91C6-4835-A3F6-2DA040749FBA}" srcOrd="1" destOrd="0" parTransId="{D75AFECB-2A6E-4D03-9F5C-FDDF0A3B2BDF}" sibTransId="{BBBE2FDC-58EF-4651-B794-DC09E3D6E607}"/>
    <dgm:cxn modelId="{4445BCBA-2409-4A4E-87D0-ED472CF06BBB}" type="presOf" srcId="{0554DA48-D2FF-43E4-B95C-C2DEF4DD49D8}" destId="{3915D440-4F75-459D-A8BB-F3DD8E99A232}" srcOrd="0" destOrd="0" presId="urn:microsoft.com/office/officeart/2005/8/layout/hList1"/>
    <dgm:cxn modelId="{D61E23CE-E40E-49F0-8609-74EF5530E912}" type="presOf" srcId="{25AE2F38-54AB-47C5-AB78-972BD52F2EF2}" destId="{0B804752-527A-440D-92BC-1EE6EFEBA62A}" srcOrd="0" destOrd="0" presId="urn:microsoft.com/office/officeart/2005/8/layout/hList1"/>
    <dgm:cxn modelId="{677167D5-AB28-4100-97EF-5B8A15F3463A}" srcId="{649576FC-38BE-4E44-8B27-40611547FF09}" destId="{BE07D254-7A47-4E64-A2FD-50997E044683}" srcOrd="2" destOrd="0" parTransId="{38D56E9C-48EB-45DD-99AE-8AD1DFE2653D}" sibTransId="{C01ED6DA-02F5-4EF9-A6C0-103C3D81305F}"/>
    <dgm:cxn modelId="{04E7C4D6-4B39-4BA0-AE2B-6268A7D25DC7}" srcId="{A9CEB5E7-E3F7-43B0-8F35-5C2F607D1372}" destId="{0554DA48-D2FF-43E4-B95C-C2DEF4DD49D8}" srcOrd="0" destOrd="0" parTransId="{0BB9A566-56AE-46AF-9AB7-2C1690156C47}" sibTransId="{1CD86F53-AFC9-441C-BBB2-6F2EDFC13A46}"/>
    <dgm:cxn modelId="{4C7BA0E5-631D-495E-993A-7EEB5CA132EA}" type="presOf" srcId="{9EDD452F-E72C-496D-A825-271AE3FF8772}" destId="{CBABC541-A849-4D77-98CE-241B8B8963B7}" srcOrd="0" destOrd="0" presId="urn:microsoft.com/office/officeart/2005/8/layout/hList1"/>
    <dgm:cxn modelId="{2CC061EC-4D36-4013-A37E-72CAB845F41C}" srcId="{649576FC-38BE-4E44-8B27-40611547FF09}" destId="{D9511CD8-7EFC-4015-81F0-10B65AFB38B1}" srcOrd="0" destOrd="0" parTransId="{E713F615-B900-432A-AF0E-64DC3E560E4B}" sibTransId="{4BC9FE8C-2E72-4DE6-ABAE-29B7A5981B90}"/>
    <dgm:cxn modelId="{D3A616F1-3F77-45DF-B96E-D403B5E2544C}" type="presOf" srcId="{D9511CD8-7EFC-4015-81F0-10B65AFB38B1}" destId="{9EA7EDED-065E-4A82-BC50-3E2CAB3641A6}" srcOrd="0" destOrd="0" presId="urn:microsoft.com/office/officeart/2005/8/layout/hList1"/>
    <dgm:cxn modelId="{F681B8F9-A6A6-4CB0-956D-03EB3BEFFF86}" type="presOf" srcId="{F2F8C4E2-10DF-4134-9C20-55750228B8D3}" destId="{CBABC541-A849-4D77-98CE-241B8B8963B7}" srcOrd="0" destOrd="1" presId="urn:microsoft.com/office/officeart/2005/8/layout/hList1"/>
    <dgm:cxn modelId="{506A10BF-4295-4A39-957F-5E4DA96B6F12}" type="presParOf" srcId="{0B804752-527A-440D-92BC-1EE6EFEBA62A}" destId="{5EBC760C-BEEA-4A32-9DE4-9090D7E85250}" srcOrd="0" destOrd="0" presId="urn:microsoft.com/office/officeart/2005/8/layout/hList1"/>
    <dgm:cxn modelId="{EDAEA896-F59A-456B-84B6-2C82BBD2E2C9}" type="presParOf" srcId="{5EBC760C-BEEA-4A32-9DE4-9090D7E85250}" destId="{C786DD49-D52E-416E-A1AF-26E47BCC26AF}" srcOrd="0" destOrd="0" presId="urn:microsoft.com/office/officeart/2005/8/layout/hList1"/>
    <dgm:cxn modelId="{C92C3999-8D15-456B-A313-14B1A2553AAB}" type="presParOf" srcId="{5EBC760C-BEEA-4A32-9DE4-9090D7E85250}" destId="{C9AD7CD7-B7D1-4855-9397-89331A4F4F3C}" srcOrd="1" destOrd="0" presId="urn:microsoft.com/office/officeart/2005/8/layout/hList1"/>
    <dgm:cxn modelId="{39F88093-B115-4917-85A0-EE40B21696C7}" type="presParOf" srcId="{0B804752-527A-440D-92BC-1EE6EFEBA62A}" destId="{F3BA3EC0-545B-4CC3-A1E4-1C38829FCAFA}" srcOrd="1" destOrd="0" presId="urn:microsoft.com/office/officeart/2005/8/layout/hList1"/>
    <dgm:cxn modelId="{7B3FF5A9-3138-429B-B52D-37413F921E3C}" type="presParOf" srcId="{0B804752-527A-440D-92BC-1EE6EFEBA62A}" destId="{CAAAC8A5-FFB4-42AE-A49F-ABD5A871A1FF}" srcOrd="2" destOrd="0" presId="urn:microsoft.com/office/officeart/2005/8/layout/hList1"/>
    <dgm:cxn modelId="{CA340AE1-4190-4D9F-962F-42596E613DEB}" type="presParOf" srcId="{CAAAC8A5-FFB4-42AE-A49F-ABD5A871A1FF}" destId="{BAAFD6F6-1351-4C89-8540-756A6EEF0B55}" srcOrd="0" destOrd="0" presId="urn:microsoft.com/office/officeart/2005/8/layout/hList1"/>
    <dgm:cxn modelId="{E470365D-5BB1-4CF0-8215-9EF149761FCC}" type="presParOf" srcId="{CAAAC8A5-FFB4-42AE-A49F-ABD5A871A1FF}" destId="{CBABC541-A849-4D77-98CE-241B8B8963B7}" srcOrd="1" destOrd="0" presId="urn:microsoft.com/office/officeart/2005/8/layout/hList1"/>
    <dgm:cxn modelId="{02289482-FBE4-4208-9344-1EB3180D4CEE}" type="presParOf" srcId="{0B804752-527A-440D-92BC-1EE6EFEBA62A}" destId="{75207BFB-3612-42A3-B7A4-7D90D10EE1BB}" srcOrd="3" destOrd="0" presId="urn:microsoft.com/office/officeart/2005/8/layout/hList1"/>
    <dgm:cxn modelId="{CE071F28-D6D3-4151-A1D4-480FE90AE91A}" type="presParOf" srcId="{0B804752-527A-440D-92BC-1EE6EFEBA62A}" destId="{8D3DFF87-08E0-402B-9C1A-01A81836E9EA}" srcOrd="4" destOrd="0" presId="urn:microsoft.com/office/officeart/2005/8/layout/hList1"/>
    <dgm:cxn modelId="{7D4EF95B-E386-48AA-B772-41F6BD1E7ABF}" type="presParOf" srcId="{8D3DFF87-08E0-402B-9C1A-01A81836E9EA}" destId="{3441CC4C-81EA-4FA0-845A-9F8799B4EA45}" srcOrd="0" destOrd="0" presId="urn:microsoft.com/office/officeart/2005/8/layout/hList1"/>
    <dgm:cxn modelId="{01202A2E-DF6F-4CF0-8F54-997B0DBE9EFF}" type="presParOf" srcId="{8D3DFF87-08E0-402B-9C1A-01A81836E9EA}" destId="{3915D440-4F75-459D-A8BB-F3DD8E99A232}" srcOrd="1" destOrd="0" presId="urn:microsoft.com/office/officeart/2005/8/layout/hList1"/>
    <dgm:cxn modelId="{C52CBE44-0B46-4C9A-A4AD-E7C2C96C9538}" type="presParOf" srcId="{0B804752-527A-440D-92BC-1EE6EFEBA62A}" destId="{1FB3E859-2EA3-41B4-9A5A-CB5A6BE23AA2}" srcOrd="5" destOrd="0" presId="urn:microsoft.com/office/officeart/2005/8/layout/hList1"/>
    <dgm:cxn modelId="{391968C6-AD29-4677-9DE2-0BB9B98F22A6}" type="presParOf" srcId="{0B804752-527A-440D-92BC-1EE6EFEBA62A}" destId="{9EC7641F-CB82-47B5-8DA1-422C9936AEC0}" srcOrd="6" destOrd="0" presId="urn:microsoft.com/office/officeart/2005/8/layout/hList1"/>
    <dgm:cxn modelId="{A245CB61-ADDD-495C-9654-E1DC0AE813BA}" type="presParOf" srcId="{9EC7641F-CB82-47B5-8DA1-422C9936AEC0}" destId="{2DE74928-7828-4860-A811-57C233847A61}" srcOrd="0" destOrd="0" presId="urn:microsoft.com/office/officeart/2005/8/layout/hList1"/>
    <dgm:cxn modelId="{97B89C00-5A02-439F-8B51-F9304B0CB2F8}" type="presParOf" srcId="{9EC7641F-CB82-47B5-8DA1-422C9936AEC0}" destId="{9EA7EDED-065E-4A82-BC50-3E2CAB3641A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5BD6352-B9D4-466C-A010-B19987E79B34}" type="doc">
      <dgm:prSet loTypeId="urn:microsoft.com/office/officeart/2005/8/layout/cycle2" loCatId="cycle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99FEDAAC-DAC5-441E-B234-B79C82E999A1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err="1">
              <a:latin typeface="Arial Black" panose="020B0A04020102020204" pitchFamily="34" charset="0"/>
            </a:rPr>
            <a:t>Perencanaan</a:t>
          </a:r>
          <a:endParaRPr lang="en-US" dirty="0">
            <a:latin typeface="Arial Black" panose="020B0A04020102020204" pitchFamily="34" charset="0"/>
          </a:endParaRPr>
        </a:p>
      </dgm:t>
    </dgm:pt>
    <dgm:pt modelId="{E048B69B-E46F-468B-91CA-F191427CA314}" type="parTrans" cxnId="{7A8DEBBA-C668-433F-A5FF-D289236FAF67}">
      <dgm:prSet/>
      <dgm:spPr/>
      <dgm:t>
        <a:bodyPr/>
        <a:lstStyle/>
        <a:p>
          <a:endParaRPr lang="en-US"/>
        </a:p>
      </dgm:t>
    </dgm:pt>
    <dgm:pt modelId="{87725D88-B711-4C95-A911-6BE48C215110}" type="sibTrans" cxnId="{7A8DEBBA-C668-433F-A5FF-D289236FAF67}">
      <dgm:prSet/>
      <dgm:spPr/>
      <dgm:t>
        <a:bodyPr/>
        <a:lstStyle/>
        <a:p>
          <a:endParaRPr lang="en-US"/>
        </a:p>
      </dgm:t>
    </dgm:pt>
    <dgm:pt modelId="{F594FE53-D886-440E-ABD3-3FB38EE124EF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 err="1">
              <a:latin typeface="Arial Black" panose="020B0A04020102020204" pitchFamily="34" charset="0"/>
            </a:rPr>
            <a:t>Analisis</a:t>
          </a:r>
          <a:endParaRPr lang="en-US" dirty="0">
            <a:latin typeface="Arial Black" panose="020B0A04020102020204" pitchFamily="34" charset="0"/>
          </a:endParaRPr>
        </a:p>
      </dgm:t>
    </dgm:pt>
    <dgm:pt modelId="{3444085E-D4C0-4055-92F5-971BC2B88728}" type="parTrans" cxnId="{032ACECF-287C-4F24-924B-05412DE94F11}">
      <dgm:prSet/>
      <dgm:spPr/>
      <dgm:t>
        <a:bodyPr/>
        <a:lstStyle/>
        <a:p>
          <a:endParaRPr lang="en-US"/>
        </a:p>
      </dgm:t>
    </dgm:pt>
    <dgm:pt modelId="{966C4163-7AB3-413C-8B76-48941F87FC32}" type="sibTrans" cxnId="{032ACECF-287C-4F24-924B-05412DE94F11}">
      <dgm:prSet/>
      <dgm:spPr/>
      <dgm:t>
        <a:bodyPr/>
        <a:lstStyle/>
        <a:p>
          <a:endParaRPr lang="en-US"/>
        </a:p>
      </dgm:t>
    </dgm:pt>
    <dgm:pt modelId="{54D07D61-6FDF-45AA-AE91-300DC998AEB4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latin typeface="Arial Black" panose="020B0A04020102020204" pitchFamily="34" charset="0"/>
            </a:rPr>
            <a:t>Desain</a:t>
          </a:r>
        </a:p>
      </dgm:t>
    </dgm:pt>
    <dgm:pt modelId="{CD9C613B-6080-42A6-88C3-0B18BA145E78}" type="parTrans" cxnId="{3A35E91F-2F90-48FA-8636-37424D74C473}">
      <dgm:prSet/>
      <dgm:spPr/>
      <dgm:t>
        <a:bodyPr/>
        <a:lstStyle/>
        <a:p>
          <a:endParaRPr lang="en-US"/>
        </a:p>
      </dgm:t>
    </dgm:pt>
    <dgm:pt modelId="{196719E5-C0F5-4ECB-ACF5-1D97A0FABF33}" type="sibTrans" cxnId="{3A35E91F-2F90-48FA-8636-37424D74C473}">
      <dgm:prSet/>
      <dgm:spPr/>
      <dgm:t>
        <a:bodyPr/>
        <a:lstStyle/>
        <a:p>
          <a:endParaRPr lang="en-US"/>
        </a:p>
      </dgm:t>
    </dgm:pt>
    <dgm:pt modelId="{E0FC787A-2178-4B87-B0A5-92291518F0A1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err="1">
              <a:latin typeface="Arial Black" panose="020B0A04020102020204" pitchFamily="34" charset="0"/>
            </a:rPr>
            <a:t>Implementasi</a:t>
          </a:r>
          <a:endParaRPr lang="en-US" dirty="0">
            <a:latin typeface="Arial Black" panose="020B0A04020102020204" pitchFamily="34" charset="0"/>
          </a:endParaRPr>
        </a:p>
      </dgm:t>
    </dgm:pt>
    <dgm:pt modelId="{04D17F3A-E1D0-4F3C-9733-8C4AE419F48F}" type="parTrans" cxnId="{AD2F0012-7424-4028-8653-240925317852}">
      <dgm:prSet/>
      <dgm:spPr/>
      <dgm:t>
        <a:bodyPr/>
        <a:lstStyle/>
        <a:p>
          <a:endParaRPr lang="en-US"/>
        </a:p>
      </dgm:t>
    </dgm:pt>
    <dgm:pt modelId="{437579FC-D291-464B-8A82-CF0264E99887}" type="sibTrans" cxnId="{AD2F0012-7424-4028-8653-240925317852}">
      <dgm:prSet/>
      <dgm:spPr/>
      <dgm:t>
        <a:bodyPr/>
        <a:lstStyle/>
        <a:p>
          <a:endParaRPr lang="en-US"/>
        </a:p>
      </dgm:t>
    </dgm:pt>
    <dgm:pt modelId="{50A0C2AA-FE8D-467F-BC8D-DBBA3F90CA1A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 err="1">
              <a:latin typeface="Arial Black" panose="020B0A04020102020204" pitchFamily="34" charset="0"/>
            </a:rPr>
            <a:t>Pemeliharaan</a:t>
          </a:r>
          <a:endParaRPr lang="en-US" dirty="0">
            <a:latin typeface="Arial Black" panose="020B0A04020102020204" pitchFamily="34" charset="0"/>
          </a:endParaRPr>
        </a:p>
      </dgm:t>
    </dgm:pt>
    <dgm:pt modelId="{3AB95E05-081D-4F32-A896-5E3231E41B50}" type="parTrans" cxnId="{D0A23775-5F97-4795-A179-39534CE88E9C}">
      <dgm:prSet/>
      <dgm:spPr/>
      <dgm:t>
        <a:bodyPr/>
        <a:lstStyle/>
        <a:p>
          <a:endParaRPr lang="en-US"/>
        </a:p>
      </dgm:t>
    </dgm:pt>
    <dgm:pt modelId="{22A340D0-009A-48DB-B28C-B3076758EEDC}" type="sibTrans" cxnId="{D0A23775-5F97-4795-A179-39534CE88E9C}">
      <dgm:prSet/>
      <dgm:spPr/>
      <dgm:t>
        <a:bodyPr/>
        <a:lstStyle/>
        <a:p>
          <a:endParaRPr lang="en-US"/>
        </a:p>
      </dgm:t>
    </dgm:pt>
    <dgm:pt modelId="{354FCC61-D0B1-42D7-87AC-3B687B576A36}" type="pres">
      <dgm:prSet presAssocID="{D5BD6352-B9D4-466C-A010-B19987E79B34}" presName="cycle" presStyleCnt="0">
        <dgm:presLayoutVars>
          <dgm:dir/>
          <dgm:resizeHandles val="exact"/>
        </dgm:presLayoutVars>
      </dgm:prSet>
      <dgm:spPr/>
    </dgm:pt>
    <dgm:pt modelId="{2529EE77-EF35-4489-A58E-5D6455A19754}" type="pres">
      <dgm:prSet presAssocID="{99FEDAAC-DAC5-441E-B234-B79C82E999A1}" presName="node" presStyleLbl="node1" presStyleIdx="0" presStyleCnt="5">
        <dgm:presLayoutVars>
          <dgm:bulletEnabled val="1"/>
        </dgm:presLayoutVars>
      </dgm:prSet>
      <dgm:spPr/>
    </dgm:pt>
    <dgm:pt modelId="{D5EDFE8E-C097-4CEC-8AB0-57F45ECEE27F}" type="pres">
      <dgm:prSet presAssocID="{87725D88-B711-4C95-A911-6BE48C215110}" presName="sibTrans" presStyleLbl="sibTrans2D1" presStyleIdx="0" presStyleCnt="5"/>
      <dgm:spPr/>
    </dgm:pt>
    <dgm:pt modelId="{D28CC37B-E28F-427E-AA7A-CF0FDF1DE983}" type="pres">
      <dgm:prSet presAssocID="{87725D88-B711-4C95-A911-6BE48C215110}" presName="connectorText" presStyleLbl="sibTrans2D1" presStyleIdx="0" presStyleCnt="5"/>
      <dgm:spPr/>
    </dgm:pt>
    <dgm:pt modelId="{133C23A3-B721-422F-B119-1E411996EFE2}" type="pres">
      <dgm:prSet presAssocID="{F594FE53-D886-440E-ABD3-3FB38EE124EF}" presName="node" presStyleLbl="node1" presStyleIdx="1" presStyleCnt="5">
        <dgm:presLayoutVars>
          <dgm:bulletEnabled val="1"/>
        </dgm:presLayoutVars>
      </dgm:prSet>
      <dgm:spPr/>
    </dgm:pt>
    <dgm:pt modelId="{BC987AA4-AF5C-4DC3-B914-054EED4F5078}" type="pres">
      <dgm:prSet presAssocID="{966C4163-7AB3-413C-8B76-48941F87FC32}" presName="sibTrans" presStyleLbl="sibTrans2D1" presStyleIdx="1" presStyleCnt="5"/>
      <dgm:spPr/>
    </dgm:pt>
    <dgm:pt modelId="{9E0318E2-7DBF-49D0-9A95-3402FC912D8F}" type="pres">
      <dgm:prSet presAssocID="{966C4163-7AB3-413C-8B76-48941F87FC32}" presName="connectorText" presStyleLbl="sibTrans2D1" presStyleIdx="1" presStyleCnt="5"/>
      <dgm:spPr/>
    </dgm:pt>
    <dgm:pt modelId="{00322F91-1EE5-4D35-9A8C-2B7EB7616FFD}" type="pres">
      <dgm:prSet presAssocID="{54D07D61-6FDF-45AA-AE91-300DC998AEB4}" presName="node" presStyleLbl="node1" presStyleIdx="2" presStyleCnt="5">
        <dgm:presLayoutVars>
          <dgm:bulletEnabled val="1"/>
        </dgm:presLayoutVars>
      </dgm:prSet>
      <dgm:spPr/>
    </dgm:pt>
    <dgm:pt modelId="{FB4B84E0-0C55-474B-A2E3-64738BDEFC94}" type="pres">
      <dgm:prSet presAssocID="{196719E5-C0F5-4ECB-ACF5-1D97A0FABF33}" presName="sibTrans" presStyleLbl="sibTrans2D1" presStyleIdx="2" presStyleCnt="5"/>
      <dgm:spPr/>
    </dgm:pt>
    <dgm:pt modelId="{0012CED3-4BF7-4BB4-B716-215959311BCC}" type="pres">
      <dgm:prSet presAssocID="{196719E5-C0F5-4ECB-ACF5-1D97A0FABF33}" presName="connectorText" presStyleLbl="sibTrans2D1" presStyleIdx="2" presStyleCnt="5"/>
      <dgm:spPr/>
    </dgm:pt>
    <dgm:pt modelId="{BA4BC9B8-8AEB-4C8B-B8F3-46EBDE4BDAA6}" type="pres">
      <dgm:prSet presAssocID="{E0FC787A-2178-4B87-B0A5-92291518F0A1}" presName="node" presStyleLbl="node1" presStyleIdx="3" presStyleCnt="5">
        <dgm:presLayoutVars>
          <dgm:bulletEnabled val="1"/>
        </dgm:presLayoutVars>
      </dgm:prSet>
      <dgm:spPr/>
    </dgm:pt>
    <dgm:pt modelId="{2FA7BAB8-2CDC-4653-9A64-2A6B80BA56D9}" type="pres">
      <dgm:prSet presAssocID="{437579FC-D291-464B-8A82-CF0264E99887}" presName="sibTrans" presStyleLbl="sibTrans2D1" presStyleIdx="3" presStyleCnt="5"/>
      <dgm:spPr/>
    </dgm:pt>
    <dgm:pt modelId="{6DCEB923-0B3B-4B45-AABE-A174E3CB79E7}" type="pres">
      <dgm:prSet presAssocID="{437579FC-D291-464B-8A82-CF0264E99887}" presName="connectorText" presStyleLbl="sibTrans2D1" presStyleIdx="3" presStyleCnt="5"/>
      <dgm:spPr/>
    </dgm:pt>
    <dgm:pt modelId="{F1ED8944-2283-42F3-AEB8-644945E30C75}" type="pres">
      <dgm:prSet presAssocID="{50A0C2AA-FE8D-467F-BC8D-DBBA3F90CA1A}" presName="node" presStyleLbl="node1" presStyleIdx="4" presStyleCnt="5">
        <dgm:presLayoutVars>
          <dgm:bulletEnabled val="1"/>
        </dgm:presLayoutVars>
      </dgm:prSet>
      <dgm:spPr/>
    </dgm:pt>
    <dgm:pt modelId="{003CB0E4-73CE-46D2-9BB7-7773F1581429}" type="pres">
      <dgm:prSet presAssocID="{22A340D0-009A-48DB-B28C-B3076758EEDC}" presName="sibTrans" presStyleLbl="sibTrans2D1" presStyleIdx="4" presStyleCnt="5"/>
      <dgm:spPr/>
    </dgm:pt>
    <dgm:pt modelId="{7ADA06C9-FB36-44F0-ACEA-2F2C6D536A06}" type="pres">
      <dgm:prSet presAssocID="{22A340D0-009A-48DB-B28C-B3076758EEDC}" presName="connectorText" presStyleLbl="sibTrans2D1" presStyleIdx="4" presStyleCnt="5"/>
      <dgm:spPr/>
    </dgm:pt>
  </dgm:ptLst>
  <dgm:cxnLst>
    <dgm:cxn modelId="{1BA2AC07-BB8A-4FA8-A753-C96F0FE30C95}" type="presOf" srcId="{437579FC-D291-464B-8A82-CF0264E99887}" destId="{6DCEB923-0B3B-4B45-AABE-A174E3CB79E7}" srcOrd="1" destOrd="0" presId="urn:microsoft.com/office/officeart/2005/8/layout/cycle2"/>
    <dgm:cxn modelId="{AD2F0012-7424-4028-8653-240925317852}" srcId="{D5BD6352-B9D4-466C-A010-B19987E79B34}" destId="{E0FC787A-2178-4B87-B0A5-92291518F0A1}" srcOrd="3" destOrd="0" parTransId="{04D17F3A-E1D0-4F3C-9733-8C4AE419F48F}" sibTransId="{437579FC-D291-464B-8A82-CF0264E99887}"/>
    <dgm:cxn modelId="{3A35E91F-2F90-48FA-8636-37424D74C473}" srcId="{D5BD6352-B9D4-466C-A010-B19987E79B34}" destId="{54D07D61-6FDF-45AA-AE91-300DC998AEB4}" srcOrd="2" destOrd="0" parTransId="{CD9C613B-6080-42A6-88C3-0B18BA145E78}" sibTransId="{196719E5-C0F5-4ECB-ACF5-1D97A0FABF33}"/>
    <dgm:cxn modelId="{E524763D-8DBA-4F59-AAA0-C6AFE8F85C61}" type="presOf" srcId="{54D07D61-6FDF-45AA-AE91-300DC998AEB4}" destId="{00322F91-1EE5-4D35-9A8C-2B7EB7616FFD}" srcOrd="0" destOrd="0" presId="urn:microsoft.com/office/officeart/2005/8/layout/cycle2"/>
    <dgm:cxn modelId="{CEA10442-0BB2-40FA-8D64-0385BE59B22C}" type="presOf" srcId="{E0FC787A-2178-4B87-B0A5-92291518F0A1}" destId="{BA4BC9B8-8AEB-4C8B-B8F3-46EBDE4BDAA6}" srcOrd="0" destOrd="0" presId="urn:microsoft.com/office/officeart/2005/8/layout/cycle2"/>
    <dgm:cxn modelId="{E3807F72-BEC3-4757-A291-A8343A433E2C}" type="presOf" srcId="{D5BD6352-B9D4-466C-A010-B19987E79B34}" destId="{354FCC61-D0B1-42D7-87AC-3B687B576A36}" srcOrd="0" destOrd="0" presId="urn:microsoft.com/office/officeart/2005/8/layout/cycle2"/>
    <dgm:cxn modelId="{D0A23775-5F97-4795-A179-39534CE88E9C}" srcId="{D5BD6352-B9D4-466C-A010-B19987E79B34}" destId="{50A0C2AA-FE8D-467F-BC8D-DBBA3F90CA1A}" srcOrd="4" destOrd="0" parTransId="{3AB95E05-081D-4F32-A896-5E3231E41B50}" sibTransId="{22A340D0-009A-48DB-B28C-B3076758EEDC}"/>
    <dgm:cxn modelId="{3EB53477-C1E7-4F66-84C2-115693222B36}" type="presOf" srcId="{50A0C2AA-FE8D-467F-BC8D-DBBA3F90CA1A}" destId="{F1ED8944-2283-42F3-AEB8-644945E30C75}" srcOrd="0" destOrd="0" presId="urn:microsoft.com/office/officeart/2005/8/layout/cycle2"/>
    <dgm:cxn modelId="{11D919A3-03AD-4A3D-A8DC-15E4B7CE9376}" type="presOf" srcId="{87725D88-B711-4C95-A911-6BE48C215110}" destId="{D28CC37B-E28F-427E-AA7A-CF0FDF1DE983}" srcOrd="1" destOrd="0" presId="urn:microsoft.com/office/officeart/2005/8/layout/cycle2"/>
    <dgm:cxn modelId="{EC01C6A3-3FC0-402E-9393-17CA9280F145}" type="presOf" srcId="{22A340D0-009A-48DB-B28C-B3076758EEDC}" destId="{003CB0E4-73CE-46D2-9BB7-7773F1581429}" srcOrd="0" destOrd="0" presId="urn:microsoft.com/office/officeart/2005/8/layout/cycle2"/>
    <dgm:cxn modelId="{D55A4DAE-66C5-4F45-A85C-2684C4384AA7}" type="presOf" srcId="{196719E5-C0F5-4ECB-ACF5-1D97A0FABF33}" destId="{0012CED3-4BF7-4BB4-B716-215959311BCC}" srcOrd="1" destOrd="0" presId="urn:microsoft.com/office/officeart/2005/8/layout/cycle2"/>
    <dgm:cxn modelId="{399DBDAE-F41D-4CE3-A0B7-5C6CF25A67F3}" type="presOf" srcId="{196719E5-C0F5-4ECB-ACF5-1D97A0FABF33}" destId="{FB4B84E0-0C55-474B-A2E3-64738BDEFC94}" srcOrd="0" destOrd="0" presId="urn:microsoft.com/office/officeart/2005/8/layout/cycle2"/>
    <dgm:cxn modelId="{337C67B2-15C2-41C8-8B63-BED9D674EE63}" type="presOf" srcId="{966C4163-7AB3-413C-8B76-48941F87FC32}" destId="{BC987AA4-AF5C-4DC3-B914-054EED4F5078}" srcOrd="0" destOrd="0" presId="urn:microsoft.com/office/officeart/2005/8/layout/cycle2"/>
    <dgm:cxn modelId="{DF4D3FB5-26BB-45AE-A1AD-96AC826A5FFB}" type="presOf" srcId="{F594FE53-D886-440E-ABD3-3FB38EE124EF}" destId="{133C23A3-B721-422F-B119-1E411996EFE2}" srcOrd="0" destOrd="0" presId="urn:microsoft.com/office/officeart/2005/8/layout/cycle2"/>
    <dgm:cxn modelId="{7A8DEBBA-C668-433F-A5FF-D289236FAF67}" srcId="{D5BD6352-B9D4-466C-A010-B19987E79B34}" destId="{99FEDAAC-DAC5-441E-B234-B79C82E999A1}" srcOrd="0" destOrd="0" parTransId="{E048B69B-E46F-468B-91CA-F191427CA314}" sibTransId="{87725D88-B711-4C95-A911-6BE48C215110}"/>
    <dgm:cxn modelId="{032ACECF-287C-4F24-924B-05412DE94F11}" srcId="{D5BD6352-B9D4-466C-A010-B19987E79B34}" destId="{F594FE53-D886-440E-ABD3-3FB38EE124EF}" srcOrd="1" destOrd="0" parTransId="{3444085E-D4C0-4055-92F5-971BC2B88728}" sibTransId="{966C4163-7AB3-413C-8B76-48941F87FC32}"/>
    <dgm:cxn modelId="{63EC16D5-6E41-42A9-91DC-D41B578D96B9}" type="presOf" srcId="{99FEDAAC-DAC5-441E-B234-B79C82E999A1}" destId="{2529EE77-EF35-4489-A58E-5D6455A19754}" srcOrd="0" destOrd="0" presId="urn:microsoft.com/office/officeart/2005/8/layout/cycle2"/>
    <dgm:cxn modelId="{4FC807DB-B133-4810-9B4B-90BF97B7480F}" type="presOf" srcId="{87725D88-B711-4C95-A911-6BE48C215110}" destId="{D5EDFE8E-C097-4CEC-8AB0-57F45ECEE27F}" srcOrd="0" destOrd="0" presId="urn:microsoft.com/office/officeart/2005/8/layout/cycle2"/>
    <dgm:cxn modelId="{79258CE9-8748-44B7-B4AC-9A12784FC73C}" type="presOf" srcId="{22A340D0-009A-48DB-B28C-B3076758EEDC}" destId="{7ADA06C9-FB36-44F0-ACEA-2F2C6D536A06}" srcOrd="1" destOrd="0" presId="urn:microsoft.com/office/officeart/2005/8/layout/cycle2"/>
    <dgm:cxn modelId="{997188F7-1B80-4586-88F4-0562E70DD9B0}" type="presOf" srcId="{966C4163-7AB3-413C-8B76-48941F87FC32}" destId="{9E0318E2-7DBF-49D0-9A95-3402FC912D8F}" srcOrd="1" destOrd="0" presId="urn:microsoft.com/office/officeart/2005/8/layout/cycle2"/>
    <dgm:cxn modelId="{7F2812FC-E5DE-4C7C-8BEF-F399E4556F09}" type="presOf" srcId="{437579FC-D291-464B-8A82-CF0264E99887}" destId="{2FA7BAB8-2CDC-4653-9A64-2A6B80BA56D9}" srcOrd="0" destOrd="0" presId="urn:microsoft.com/office/officeart/2005/8/layout/cycle2"/>
    <dgm:cxn modelId="{58F82D8C-1841-4956-B200-776BECA501CD}" type="presParOf" srcId="{354FCC61-D0B1-42D7-87AC-3B687B576A36}" destId="{2529EE77-EF35-4489-A58E-5D6455A19754}" srcOrd="0" destOrd="0" presId="urn:microsoft.com/office/officeart/2005/8/layout/cycle2"/>
    <dgm:cxn modelId="{96434648-F3D9-4885-BC1B-7BCAAF34E82E}" type="presParOf" srcId="{354FCC61-D0B1-42D7-87AC-3B687B576A36}" destId="{D5EDFE8E-C097-4CEC-8AB0-57F45ECEE27F}" srcOrd="1" destOrd="0" presId="urn:microsoft.com/office/officeart/2005/8/layout/cycle2"/>
    <dgm:cxn modelId="{0DB2C087-29AC-4B05-9FD9-EC49FCC34CA8}" type="presParOf" srcId="{D5EDFE8E-C097-4CEC-8AB0-57F45ECEE27F}" destId="{D28CC37B-E28F-427E-AA7A-CF0FDF1DE983}" srcOrd="0" destOrd="0" presId="urn:microsoft.com/office/officeart/2005/8/layout/cycle2"/>
    <dgm:cxn modelId="{CFACB997-9D5D-41C0-9888-A5CF0526FCFD}" type="presParOf" srcId="{354FCC61-D0B1-42D7-87AC-3B687B576A36}" destId="{133C23A3-B721-422F-B119-1E411996EFE2}" srcOrd="2" destOrd="0" presId="urn:microsoft.com/office/officeart/2005/8/layout/cycle2"/>
    <dgm:cxn modelId="{50D8EE8C-19C6-43B4-8AF5-E5294D4BD610}" type="presParOf" srcId="{354FCC61-D0B1-42D7-87AC-3B687B576A36}" destId="{BC987AA4-AF5C-4DC3-B914-054EED4F5078}" srcOrd="3" destOrd="0" presId="urn:microsoft.com/office/officeart/2005/8/layout/cycle2"/>
    <dgm:cxn modelId="{94D4B9D4-A0D6-463D-9D1D-69FFF01E27A7}" type="presParOf" srcId="{BC987AA4-AF5C-4DC3-B914-054EED4F5078}" destId="{9E0318E2-7DBF-49D0-9A95-3402FC912D8F}" srcOrd="0" destOrd="0" presId="urn:microsoft.com/office/officeart/2005/8/layout/cycle2"/>
    <dgm:cxn modelId="{8C5E45F1-D93C-4227-BB8C-56246BF07B9C}" type="presParOf" srcId="{354FCC61-D0B1-42D7-87AC-3B687B576A36}" destId="{00322F91-1EE5-4D35-9A8C-2B7EB7616FFD}" srcOrd="4" destOrd="0" presId="urn:microsoft.com/office/officeart/2005/8/layout/cycle2"/>
    <dgm:cxn modelId="{D3B8EEA1-6035-40C2-96A2-0F9020FD1765}" type="presParOf" srcId="{354FCC61-D0B1-42D7-87AC-3B687B576A36}" destId="{FB4B84E0-0C55-474B-A2E3-64738BDEFC94}" srcOrd="5" destOrd="0" presId="urn:microsoft.com/office/officeart/2005/8/layout/cycle2"/>
    <dgm:cxn modelId="{63C8334B-1774-46F2-99DC-2B8DEA3E7B5C}" type="presParOf" srcId="{FB4B84E0-0C55-474B-A2E3-64738BDEFC94}" destId="{0012CED3-4BF7-4BB4-B716-215959311BCC}" srcOrd="0" destOrd="0" presId="urn:microsoft.com/office/officeart/2005/8/layout/cycle2"/>
    <dgm:cxn modelId="{6B762946-4C04-474C-82A8-B2BF08B249A9}" type="presParOf" srcId="{354FCC61-D0B1-42D7-87AC-3B687B576A36}" destId="{BA4BC9B8-8AEB-4C8B-B8F3-46EBDE4BDAA6}" srcOrd="6" destOrd="0" presId="urn:microsoft.com/office/officeart/2005/8/layout/cycle2"/>
    <dgm:cxn modelId="{B8D121A8-D1F1-4DA3-800F-C7ABDE016157}" type="presParOf" srcId="{354FCC61-D0B1-42D7-87AC-3B687B576A36}" destId="{2FA7BAB8-2CDC-4653-9A64-2A6B80BA56D9}" srcOrd="7" destOrd="0" presId="urn:microsoft.com/office/officeart/2005/8/layout/cycle2"/>
    <dgm:cxn modelId="{5123BE63-1453-42D9-9493-D2C19E04CDC0}" type="presParOf" srcId="{2FA7BAB8-2CDC-4653-9A64-2A6B80BA56D9}" destId="{6DCEB923-0B3B-4B45-AABE-A174E3CB79E7}" srcOrd="0" destOrd="0" presId="urn:microsoft.com/office/officeart/2005/8/layout/cycle2"/>
    <dgm:cxn modelId="{D4073124-4440-408D-8B05-8AF1B65D9A25}" type="presParOf" srcId="{354FCC61-D0B1-42D7-87AC-3B687B576A36}" destId="{F1ED8944-2283-42F3-AEB8-644945E30C75}" srcOrd="8" destOrd="0" presId="urn:microsoft.com/office/officeart/2005/8/layout/cycle2"/>
    <dgm:cxn modelId="{885FA946-3DC8-46E4-92B6-579B4789F612}" type="presParOf" srcId="{354FCC61-D0B1-42D7-87AC-3B687B576A36}" destId="{003CB0E4-73CE-46D2-9BB7-7773F1581429}" srcOrd="9" destOrd="0" presId="urn:microsoft.com/office/officeart/2005/8/layout/cycle2"/>
    <dgm:cxn modelId="{D4513DB1-066C-492F-87CB-73D4487DF966}" type="presParOf" srcId="{003CB0E4-73CE-46D2-9BB7-7773F1581429}" destId="{7ADA06C9-FB36-44F0-ACEA-2F2C6D536A0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5AE2F38-54AB-47C5-AB78-972BD52F2EF2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A6355C1-6E9B-4C20-B438-F2CAF9999848}">
      <dgm:prSet phldrT="[Text]"/>
      <dgm:spPr>
        <a:solidFill>
          <a:schemeClr val="accent4">
            <a:lumMod val="75000"/>
          </a:schemeClr>
        </a:solidFill>
        <a:ln>
          <a:solidFill>
            <a:schemeClr val="accent4">
              <a:lumMod val="40000"/>
              <a:lumOff val="60000"/>
            </a:schemeClr>
          </a:solidFill>
        </a:ln>
      </dgm:spPr>
      <dgm:t>
        <a:bodyPr/>
        <a:lstStyle/>
        <a:p>
          <a:r>
            <a:rPr lang="en-US" dirty="0" err="1">
              <a:latin typeface="Arial Black" panose="020B0A04020102020204" pitchFamily="34" charset="0"/>
            </a:rPr>
            <a:t>Pemodelan</a:t>
          </a:r>
          <a:r>
            <a:rPr lang="en-US" dirty="0">
              <a:latin typeface="Arial Black" panose="020B0A04020102020204" pitchFamily="34" charset="0"/>
            </a:rPr>
            <a:t> perusahaan</a:t>
          </a:r>
        </a:p>
      </dgm:t>
    </dgm:pt>
    <dgm:pt modelId="{DD968872-33F5-4BCA-B214-B5A6FA78FDA0}" type="parTrans" cxnId="{280AA746-613A-4824-8E97-6C97CD3A2F71}">
      <dgm:prSet/>
      <dgm:spPr/>
      <dgm:t>
        <a:bodyPr/>
        <a:lstStyle/>
        <a:p>
          <a:endParaRPr lang="en-US"/>
        </a:p>
      </dgm:t>
    </dgm:pt>
    <dgm:pt modelId="{92DD050B-D875-42EA-B822-448F15A45E7E}" type="sibTrans" cxnId="{280AA746-613A-4824-8E97-6C97CD3A2F71}">
      <dgm:prSet/>
      <dgm:spPr/>
      <dgm:t>
        <a:bodyPr/>
        <a:lstStyle/>
        <a:p>
          <a:endParaRPr lang="en-US"/>
        </a:p>
      </dgm:t>
    </dgm:pt>
    <dgm:pt modelId="{64421EEE-39CC-41D4-939A-3C0574695D99}">
      <dgm:prSet phldrT="[Text]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pPr algn="just"/>
          <a:r>
            <a:rPr lang="en-US" dirty="0" err="1">
              <a:latin typeface="Arial Narrow" panose="020B0606020202030204" pitchFamily="34" charset="0"/>
            </a:rPr>
            <a:t>Analisis</a:t>
          </a:r>
          <a:r>
            <a:rPr lang="en-US" dirty="0">
              <a:latin typeface="Arial Narrow" panose="020B0606020202030204" pitchFamily="34" charset="0"/>
            </a:rPr>
            <a:t> </a:t>
          </a:r>
          <a:r>
            <a:rPr lang="en-US" dirty="0" err="1">
              <a:latin typeface="Arial Narrow" panose="020B0606020202030204" pitchFamily="34" charset="0"/>
            </a:rPr>
            <a:t>pemrosesan</a:t>
          </a:r>
          <a:r>
            <a:rPr lang="en-US" dirty="0">
              <a:latin typeface="Arial Narrow" panose="020B0606020202030204" pitchFamily="34" charset="0"/>
            </a:rPr>
            <a:t> data.</a:t>
          </a:r>
        </a:p>
      </dgm:t>
    </dgm:pt>
    <dgm:pt modelId="{4D59F6BA-A48B-4F4F-AA3E-17565D26DB68}" type="parTrans" cxnId="{966DE537-B7CE-4CC6-98A8-A37E2F818345}">
      <dgm:prSet/>
      <dgm:spPr/>
      <dgm:t>
        <a:bodyPr/>
        <a:lstStyle/>
        <a:p>
          <a:endParaRPr lang="en-US"/>
        </a:p>
      </dgm:t>
    </dgm:pt>
    <dgm:pt modelId="{6193B323-6176-489B-BB9D-BA593332B21B}" type="sibTrans" cxnId="{966DE537-B7CE-4CC6-98A8-A37E2F818345}">
      <dgm:prSet/>
      <dgm:spPr/>
      <dgm:t>
        <a:bodyPr/>
        <a:lstStyle/>
        <a:p>
          <a:endParaRPr lang="en-US"/>
        </a:p>
      </dgm:t>
    </dgm:pt>
    <dgm:pt modelId="{89BA23ED-8EE5-46F3-A31A-84D92808E5E5}">
      <dgm:prSet phldrT="[Text]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pPr algn="just"/>
          <a:r>
            <a:rPr lang="en-US" dirty="0" err="1">
              <a:latin typeface="Arial Narrow" panose="020B0606020202030204" pitchFamily="34" charset="0"/>
            </a:rPr>
            <a:t>Analisis</a:t>
          </a:r>
          <a:r>
            <a:rPr lang="en-US" dirty="0">
              <a:latin typeface="Arial Narrow" panose="020B0606020202030204" pitchFamily="34" charset="0"/>
            </a:rPr>
            <a:t> </a:t>
          </a:r>
          <a:r>
            <a:rPr lang="en-US" dirty="0" err="1">
              <a:latin typeface="Arial Narrow" panose="020B0606020202030204" pitchFamily="34" charset="0"/>
            </a:rPr>
            <a:t>fungsi</a:t>
          </a:r>
          <a:r>
            <a:rPr lang="en-US" dirty="0">
              <a:latin typeface="Arial Narrow" panose="020B0606020202030204" pitchFamily="34" charset="0"/>
            </a:rPr>
            <a:t> </a:t>
          </a:r>
          <a:r>
            <a:rPr lang="en-US" dirty="0" err="1">
              <a:latin typeface="Arial Narrow" panose="020B0606020202030204" pitchFamily="34" charset="0"/>
            </a:rPr>
            <a:t>bisnis</a:t>
          </a:r>
          <a:r>
            <a:rPr lang="en-US" dirty="0">
              <a:latin typeface="Arial Narrow" panose="020B0606020202030204" pitchFamily="34" charset="0"/>
            </a:rPr>
            <a:t> dan </a:t>
          </a:r>
          <a:r>
            <a:rPr lang="en-US" dirty="0" err="1">
              <a:latin typeface="Arial Narrow" panose="020B0606020202030204" pitchFamily="34" charset="0"/>
            </a:rPr>
            <a:t>kebutuhan</a:t>
          </a:r>
          <a:r>
            <a:rPr lang="en-US" dirty="0">
              <a:latin typeface="Arial Narrow" panose="020B0606020202030204" pitchFamily="34" charset="0"/>
            </a:rPr>
            <a:t> basis </a:t>
          </a:r>
          <a:r>
            <a:rPr lang="en-US" dirty="0" err="1">
              <a:latin typeface="Arial Narrow" panose="020B0606020202030204" pitchFamily="34" charset="0"/>
            </a:rPr>
            <a:t>datanya</a:t>
          </a:r>
          <a:r>
            <a:rPr lang="en-US" dirty="0">
              <a:latin typeface="Arial Narrow" panose="020B0606020202030204" pitchFamily="34" charset="0"/>
            </a:rPr>
            <a:t>.</a:t>
          </a:r>
        </a:p>
      </dgm:t>
    </dgm:pt>
    <dgm:pt modelId="{90BA32E1-1017-4AD9-B48B-FA8B6EF19526}" type="parTrans" cxnId="{62546514-3956-4BB5-BB89-3FC9194E2E71}">
      <dgm:prSet/>
      <dgm:spPr/>
      <dgm:t>
        <a:bodyPr/>
        <a:lstStyle/>
        <a:p>
          <a:endParaRPr lang="en-US"/>
        </a:p>
      </dgm:t>
    </dgm:pt>
    <dgm:pt modelId="{DE756578-99D1-4CD3-9FB9-35BB65A5528F}" type="sibTrans" cxnId="{62546514-3956-4BB5-BB89-3FC9194E2E71}">
      <dgm:prSet/>
      <dgm:spPr/>
      <dgm:t>
        <a:bodyPr/>
        <a:lstStyle/>
        <a:p>
          <a:endParaRPr lang="en-US"/>
        </a:p>
      </dgm:t>
    </dgm:pt>
    <dgm:pt modelId="{E7BB5AAC-BA2F-4F0C-A4C6-AFA9BA7F9815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 err="1">
              <a:latin typeface="Arial Black" panose="020B0A04020102020204" pitchFamily="34" charset="0"/>
            </a:rPr>
            <a:t>Pemodelan</a:t>
          </a:r>
          <a:r>
            <a:rPr lang="en-US" dirty="0">
              <a:latin typeface="Arial Black" panose="020B0A04020102020204" pitchFamily="34" charset="0"/>
            </a:rPr>
            <a:t> data </a:t>
          </a:r>
          <a:r>
            <a:rPr lang="en-US" dirty="0" err="1">
              <a:latin typeface="Arial Black" panose="020B0A04020102020204" pitchFamily="34" charset="0"/>
            </a:rPr>
            <a:t>konseptual</a:t>
          </a:r>
          <a:endParaRPr lang="en-US" dirty="0">
            <a:latin typeface="Arial Black" panose="020B0A04020102020204" pitchFamily="34" charset="0"/>
          </a:endParaRPr>
        </a:p>
      </dgm:t>
    </dgm:pt>
    <dgm:pt modelId="{2CF8826A-7667-4EDA-9DE0-319E2912B856}" type="parTrans" cxnId="{D84D808D-AFBF-4C39-97A7-AB3F63C48E39}">
      <dgm:prSet/>
      <dgm:spPr/>
      <dgm:t>
        <a:bodyPr/>
        <a:lstStyle/>
        <a:p>
          <a:endParaRPr lang="en-US"/>
        </a:p>
      </dgm:t>
    </dgm:pt>
    <dgm:pt modelId="{705DD9F9-EF21-4A3A-873D-5E53865C9640}" type="sibTrans" cxnId="{D84D808D-AFBF-4C39-97A7-AB3F63C48E39}">
      <dgm:prSet/>
      <dgm:spPr/>
      <dgm:t>
        <a:bodyPr/>
        <a:lstStyle/>
        <a:p>
          <a:endParaRPr lang="en-US"/>
        </a:p>
      </dgm:t>
    </dgm:pt>
    <dgm:pt modelId="{B0FC6C56-1BB0-4606-9100-CD93A2DACB0A}">
      <dgm:prSet phldrT="[Text]"/>
      <dgm:spPr>
        <a:solidFill>
          <a:schemeClr val="tx2">
            <a:lumMod val="40000"/>
            <a:lumOff val="60000"/>
            <a:alpha val="90000"/>
          </a:schemeClr>
        </a:solidFill>
      </dgm:spPr>
      <dgm:t>
        <a:bodyPr/>
        <a:lstStyle/>
        <a:p>
          <a:pPr algn="just"/>
          <a:r>
            <a:rPr lang="en-US" dirty="0" err="1">
              <a:latin typeface="Arial Narrow" panose="020B0606020202030204" pitchFamily="34" charset="0"/>
            </a:rPr>
            <a:t>Buat</a:t>
          </a:r>
          <a:r>
            <a:rPr lang="en-US" dirty="0">
              <a:latin typeface="Arial Narrow" panose="020B0606020202030204" pitchFamily="34" charset="0"/>
            </a:rPr>
            <a:t> model data </a:t>
          </a:r>
          <a:r>
            <a:rPr lang="en-US" dirty="0" err="1">
              <a:latin typeface="Arial Narrow" panose="020B0606020202030204" pitchFamily="34" charset="0"/>
            </a:rPr>
            <a:t>konseptual</a:t>
          </a:r>
          <a:r>
            <a:rPr lang="en-US" dirty="0">
              <a:latin typeface="Arial Narrow" panose="020B0606020202030204" pitchFamily="34" charset="0"/>
            </a:rPr>
            <a:t> </a:t>
          </a:r>
          <a:r>
            <a:rPr lang="en-US" dirty="0" err="1">
              <a:latin typeface="Arial Narrow" panose="020B0606020202030204" pitchFamily="34" charset="0"/>
            </a:rPr>
            <a:t>awal</a:t>
          </a:r>
          <a:r>
            <a:rPr lang="en-US" dirty="0">
              <a:latin typeface="Arial Narrow" panose="020B0606020202030204" pitchFamily="34" charset="0"/>
            </a:rPr>
            <a:t>: </a:t>
          </a:r>
          <a:r>
            <a:rPr lang="en-US" dirty="0" err="1">
              <a:latin typeface="Arial Narrow" panose="020B0606020202030204" pitchFamily="34" charset="0"/>
            </a:rPr>
            <a:t>entitas</a:t>
          </a:r>
          <a:r>
            <a:rPr lang="en-US" dirty="0">
              <a:latin typeface="Arial Narrow" panose="020B0606020202030204" pitchFamily="34" charset="0"/>
            </a:rPr>
            <a:t>, relationship.</a:t>
          </a:r>
        </a:p>
      </dgm:t>
    </dgm:pt>
    <dgm:pt modelId="{219FB758-AFA5-40FB-8F4C-DDE0B162D089}" type="parTrans" cxnId="{D8C1B659-B915-49AF-84FE-EC763FA6EDF1}">
      <dgm:prSet/>
      <dgm:spPr/>
      <dgm:t>
        <a:bodyPr/>
        <a:lstStyle/>
        <a:p>
          <a:endParaRPr lang="en-US"/>
        </a:p>
      </dgm:t>
    </dgm:pt>
    <dgm:pt modelId="{5577DD3F-061E-446B-95B9-72AC5D8A2077}" type="sibTrans" cxnId="{D8C1B659-B915-49AF-84FE-EC763FA6EDF1}">
      <dgm:prSet/>
      <dgm:spPr/>
      <dgm:t>
        <a:bodyPr/>
        <a:lstStyle/>
        <a:p>
          <a:endParaRPr lang="en-US"/>
        </a:p>
      </dgm:t>
    </dgm:pt>
    <dgm:pt modelId="{C4CB20C9-8499-42EF-9D79-BD6F6DB2D36B}">
      <dgm:prSet phldrT="[Text]"/>
      <dgm:spPr>
        <a:solidFill>
          <a:schemeClr val="tx2">
            <a:lumMod val="40000"/>
            <a:lumOff val="60000"/>
            <a:alpha val="90000"/>
          </a:schemeClr>
        </a:solidFill>
      </dgm:spPr>
      <dgm:t>
        <a:bodyPr/>
        <a:lstStyle/>
        <a:p>
          <a:pPr algn="just"/>
          <a:r>
            <a:rPr lang="en-US" dirty="0" err="1">
              <a:latin typeface="Arial Narrow" panose="020B0606020202030204" pitchFamily="34" charset="0"/>
            </a:rPr>
            <a:t>Bandingkan</a:t>
          </a:r>
          <a:r>
            <a:rPr lang="en-US" dirty="0">
              <a:latin typeface="Arial Narrow" panose="020B0606020202030204" pitchFamily="34" charset="0"/>
            </a:rPr>
            <a:t> model data </a:t>
          </a:r>
          <a:r>
            <a:rPr lang="en-US" dirty="0" err="1">
              <a:latin typeface="Arial Narrow" panose="020B0606020202030204" pitchFamily="34" charset="0"/>
            </a:rPr>
            <a:t>konseptual</a:t>
          </a:r>
          <a:r>
            <a:rPr lang="en-US" dirty="0">
              <a:latin typeface="Arial Narrow" panose="020B0606020202030204" pitchFamily="34" charset="0"/>
            </a:rPr>
            <a:t> </a:t>
          </a:r>
          <a:r>
            <a:rPr lang="en-US" dirty="0" err="1">
              <a:latin typeface="Arial Narrow" panose="020B0606020202030204" pitchFamily="34" charset="0"/>
            </a:rPr>
            <a:t>awal</a:t>
          </a:r>
          <a:r>
            <a:rPr lang="en-US" dirty="0">
              <a:latin typeface="Arial Narrow" panose="020B0606020202030204" pitchFamily="34" charset="0"/>
            </a:rPr>
            <a:t> </a:t>
          </a:r>
          <a:r>
            <a:rPr lang="en-US" dirty="0" err="1">
              <a:latin typeface="Arial Narrow" panose="020B0606020202030204" pitchFamily="34" charset="0"/>
            </a:rPr>
            <a:t>dengan</a:t>
          </a:r>
          <a:r>
            <a:rPr lang="en-US" dirty="0">
              <a:latin typeface="Arial Narrow" panose="020B0606020202030204" pitchFamily="34" charset="0"/>
            </a:rPr>
            <a:t> model data perusahaan.</a:t>
          </a:r>
        </a:p>
      </dgm:t>
    </dgm:pt>
    <dgm:pt modelId="{A7195CF4-618D-4370-9DCB-9E51659C5AD2}" type="parTrans" cxnId="{20D490CD-02B9-4BA9-A331-451931190600}">
      <dgm:prSet/>
      <dgm:spPr/>
      <dgm:t>
        <a:bodyPr/>
        <a:lstStyle/>
        <a:p>
          <a:endParaRPr lang="en-US"/>
        </a:p>
      </dgm:t>
    </dgm:pt>
    <dgm:pt modelId="{C6F5AD73-437A-44F5-A1B6-36BFCD22E0BF}" type="sibTrans" cxnId="{20D490CD-02B9-4BA9-A331-451931190600}">
      <dgm:prSet/>
      <dgm:spPr/>
      <dgm:t>
        <a:bodyPr/>
        <a:lstStyle/>
        <a:p>
          <a:endParaRPr lang="en-US"/>
        </a:p>
      </dgm:t>
    </dgm:pt>
    <dgm:pt modelId="{EB56590F-0FFC-41DD-B626-E0A9E37E0D5D}">
      <dgm:prSet phldrT="[Text]"/>
      <dgm:spPr>
        <a:solidFill>
          <a:schemeClr val="tx2">
            <a:lumMod val="40000"/>
            <a:lumOff val="60000"/>
            <a:alpha val="90000"/>
          </a:schemeClr>
        </a:solidFill>
      </dgm:spPr>
      <dgm:t>
        <a:bodyPr/>
        <a:lstStyle/>
        <a:p>
          <a:pPr algn="just"/>
          <a:r>
            <a:rPr lang="en-US" dirty="0" err="1">
              <a:latin typeface="Arial Narrow" panose="020B0606020202030204" pitchFamily="34" charset="0"/>
            </a:rPr>
            <a:t>Kembangkan</a:t>
          </a:r>
          <a:r>
            <a:rPr lang="en-US" dirty="0">
              <a:latin typeface="Arial Narrow" panose="020B0606020202030204" pitchFamily="34" charset="0"/>
            </a:rPr>
            <a:t> model data </a:t>
          </a:r>
          <a:r>
            <a:rPr lang="en-US" dirty="0" err="1">
              <a:latin typeface="Arial Narrow" panose="020B0606020202030204" pitchFamily="34" charset="0"/>
            </a:rPr>
            <a:t>konseptual</a:t>
          </a:r>
          <a:r>
            <a:rPr lang="en-US" dirty="0">
              <a:latin typeface="Arial Narrow" panose="020B0606020202030204" pitchFamily="34" charset="0"/>
            </a:rPr>
            <a:t> </a:t>
          </a:r>
          <a:r>
            <a:rPr lang="en-US" dirty="0" err="1">
              <a:latin typeface="Arial Narrow" panose="020B0606020202030204" pitchFamily="34" charset="0"/>
            </a:rPr>
            <a:t>terinci</a:t>
          </a:r>
          <a:r>
            <a:rPr lang="en-US" dirty="0">
              <a:latin typeface="Arial Narrow" panose="020B0606020202030204" pitchFamily="34" charset="0"/>
            </a:rPr>
            <a:t>; </a:t>
          </a:r>
          <a:r>
            <a:rPr lang="en-US" dirty="0" err="1">
              <a:latin typeface="Arial Narrow" panose="020B0606020202030204" pitchFamily="34" charset="0"/>
            </a:rPr>
            <a:t>atribut</a:t>
          </a:r>
          <a:r>
            <a:rPr lang="en-US" dirty="0">
              <a:latin typeface="Arial Narrow" panose="020B0606020202030204" pitchFamily="34" charset="0"/>
            </a:rPr>
            <a:t>, </a:t>
          </a:r>
          <a:r>
            <a:rPr lang="en-US" dirty="0" err="1">
              <a:latin typeface="Arial Narrow" panose="020B0606020202030204" pitchFamily="34" charset="0"/>
            </a:rPr>
            <a:t>aturan</a:t>
          </a:r>
          <a:r>
            <a:rPr lang="en-US" dirty="0">
              <a:latin typeface="Arial Narrow" panose="020B0606020202030204" pitchFamily="34" charset="0"/>
            </a:rPr>
            <a:t> </a:t>
          </a:r>
          <a:r>
            <a:rPr lang="en-US" dirty="0" err="1">
              <a:latin typeface="Arial Narrow" panose="020B0606020202030204" pitchFamily="34" charset="0"/>
            </a:rPr>
            <a:t>bisnis</a:t>
          </a:r>
          <a:r>
            <a:rPr lang="en-US" dirty="0">
              <a:latin typeface="Arial Narrow" panose="020B0606020202030204" pitchFamily="34" charset="0"/>
            </a:rPr>
            <a:t>.</a:t>
          </a:r>
        </a:p>
      </dgm:t>
    </dgm:pt>
    <dgm:pt modelId="{5B7BD2BA-D91E-4585-B2F7-2E93214D32A5}" type="parTrans" cxnId="{F67B60CD-0CA5-4DE8-9BBB-FDCA41F3FED8}">
      <dgm:prSet/>
      <dgm:spPr/>
      <dgm:t>
        <a:bodyPr/>
        <a:lstStyle/>
        <a:p>
          <a:endParaRPr lang="en-US"/>
        </a:p>
      </dgm:t>
    </dgm:pt>
    <dgm:pt modelId="{D04C28BE-FB8C-4774-B9E7-2F3A10851316}" type="sibTrans" cxnId="{F67B60CD-0CA5-4DE8-9BBB-FDCA41F3FED8}">
      <dgm:prSet/>
      <dgm:spPr/>
      <dgm:t>
        <a:bodyPr/>
        <a:lstStyle/>
        <a:p>
          <a:endParaRPr lang="en-US"/>
        </a:p>
      </dgm:t>
    </dgm:pt>
    <dgm:pt modelId="{A6A14063-4B3F-4FB0-9D31-46D72A138527}">
      <dgm:prSet phldrT="[Text]"/>
      <dgm:spPr>
        <a:solidFill>
          <a:schemeClr val="accent2">
            <a:lumMod val="60000"/>
            <a:lumOff val="40000"/>
          </a:schemeClr>
        </a:solidFill>
        <a:ln>
          <a:solidFill>
            <a:schemeClr val="accent2">
              <a:lumMod val="40000"/>
              <a:lumOff val="60000"/>
            </a:schemeClr>
          </a:solidFill>
        </a:ln>
      </dgm:spPr>
      <dgm:t>
        <a:bodyPr/>
        <a:lstStyle/>
        <a:p>
          <a:r>
            <a:rPr lang="en-US" dirty="0">
              <a:latin typeface="Arial Black" panose="020B0A04020102020204" pitchFamily="34" charset="0"/>
            </a:rPr>
            <a:t>Desain data </a:t>
          </a:r>
          <a:r>
            <a:rPr lang="en-US" dirty="0" err="1">
              <a:latin typeface="Arial Black" panose="020B0A04020102020204" pitchFamily="34" charset="0"/>
            </a:rPr>
            <a:t>logis</a:t>
          </a:r>
          <a:endParaRPr lang="en-US" dirty="0">
            <a:latin typeface="Arial Black" panose="020B0A04020102020204" pitchFamily="34" charset="0"/>
          </a:endParaRPr>
        </a:p>
      </dgm:t>
    </dgm:pt>
    <dgm:pt modelId="{10BF08D0-C853-4834-A51A-5C64313A6E8A}" type="parTrans" cxnId="{90332BCC-68F6-4B7D-9C6D-D9C9BA9F6BBA}">
      <dgm:prSet/>
      <dgm:spPr/>
      <dgm:t>
        <a:bodyPr/>
        <a:lstStyle/>
        <a:p>
          <a:endParaRPr lang="en-US"/>
        </a:p>
      </dgm:t>
    </dgm:pt>
    <dgm:pt modelId="{E060120E-6D38-4680-81D6-B11F21640ED9}" type="sibTrans" cxnId="{90332BCC-68F6-4B7D-9C6D-D9C9BA9F6BBA}">
      <dgm:prSet/>
      <dgm:spPr/>
      <dgm:t>
        <a:bodyPr/>
        <a:lstStyle/>
        <a:p>
          <a:endParaRPr lang="en-US"/>
        </a:p>
      </dgm:t>
    </dgm:pt>
    <dgm:pt modelId="{1C1E698C-1EE6-4A01-82EC-E38EF3329455}">
      <dgm:prSet phldrT="[Text]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pPr algn="just"/>
          <a:r>
            <a:rPr lang="en-US" dirty="0" err="1">
              <a:latin typeface="Arial Narrow" panose="020B0606020202030204" pitchFamily="34" charset="0"/>
            </a:rPr>
            <a:t>Transformasi</a:t>
          </a:r>
          <a:r>
            <a:rPr lang="en-US" dirty="0">
              <a:latin typeface="Arial Narrow" panose="020B0606020202030204" pitchFamily="34" charset="0"/>
            </a:rPr>
            <a:t> model data </a:t>
          </a:r>
          <a:r>
            <a:rPr lang="en-US" dirty="0" err="1">
              <a:latin typeface="Arial Narrow" panose="020B0606020202030204" pitchFamily="34" charset="0"/>
            </a:rPr>
            <a:t>konseptual</a:t>
          </a:r>
          <a:r>
            <a:rPr lang="en-US" dirty="0">
              <a:latin typeface="Arial Narrow" panose="020B0606020202030204" pitchFamily="34" charset="0"/>
            </a:rPr>
            <a:t> </a:t>
          </a:r>
          <a:r>
            <a:rPr lang="en-US" dirty="0" err="1">
              <a:latin typeface="Arial Narrow" panose="020B0606020202030204" pitchFamily="34" charset="0"/>
            </a:rPr>
            <a:t>ke</a:t>
          </a:r>
          <a:r>
            <a:rPr lang="en-US" dirty="0">
              <a:latin typeface="Arial Narrow" panose="020B0606020202030204" pitchFamily="34" charset="0"/>
            </a:rPr>
            <a:t> </a:t>
          </a:r>
          <a:r>
            <a:rPr lang="en-US" dirty="0" err="1">
              <a:latin typeface="Arial Narrow" panose="020B0606020202030204" pitchFamily="34" charset="0"/>
            </a:rPr>
            <a:t>relasi</a:t>
          </a:r>
          <a:endParaRPr lang="en-US" dirty="0">
            <a:latin typeface="Arial Narrow" panose="020B0606020202030204" pitchFamily="34" charset="0"/>
          </a:endParaRPr>
        </a:p>
      </dgm:t>
    </dgm:pt>
    <dgm:pt modelId="{258F58D5-AFB1-4858-938E-5102AF1D7F25}" type="parTrans" cxnId="{35F78149-EC46-46B9-A917-1DEE802D838F}">
      <dgm:prSet/>
      <dgm:spPr/>
      <dgm:t>
        <a:bodyPr/>
        <a:lstStyle/>
        <a:p>
          <a:endParaRPr lang="en-US"/>
        </a:p>
      </dgm:t>
    </dgm:pt>
    <dgm:pt modelId="{51901060-DC06-4994-9DF6-4E5D00C82896}" type="sibTrans" cxnId="{35F78149-EC46-46B9-A917-1DEE802D838F}">
      <dgm:prSet/>
      <dgm:spPr/>
      <dgm:t>
        <a:bodyPr/>
        <a:lstStyle/>
        <a:p>
          <a:endParaRPr lang="en-US"/>
        </a:p>
      </dgm:t>
    </dgm:pt>
    <dgm:pt modelId="{B53C759E-B5E1-47B6-9C29-CD93A07F722B}">
      <dgm:prSet phldrT="[Text]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pPr algn="just"/>
          <a:r>
            <a:rPr lang="en-US" dirty="0" err="1">
              <a:latin typeface="Arial Narrow" panose="020B0606020202030204" pitchFamily="34" charset="0"/>
            </a:rPr>
            <a:t>Normalisasi</a:t>
          </a:r>
          <a:endParaRPr lang="en-US" dirty="0">
            <a:latin typeface="Arial Narrow" panose="020B0606020202030204" pitchFamily="34" charset="0"/>
          </a:endParaRPr>
        </a:p>
      </dgm:t>
    </dgm:pt>
    <dgm:pt modelId="{C3567AF1-FE7B-49EA-8B01-C93ADC40D154}" type="parTrans" cxnId="{38EB8AF0-3DED-4492-B113-E69840476DD9}">
      <dgm:prSet/>
      <dgm:spPr/>
      <dgm:t>
        <a:bodyPr/>
        <a:lstStyle/>
        <a:p>
          <a:endParaRPr lang="en-US"/>
        </a:p>
      </dgm:t>
    </dgm:pt>
    <dgm:pt modelId="{49B53CA2-C162-442D-BE79-6C96CC0EB649}" type="sibTrans" cxnId="{38EB8AF0-3DED-4492-B113-E69840476DD9}">
      <dgm:prSet/>
      <dgm:spPr/>
      <dgm:t>
        <a:bodyPr/>
        <a:lstStyle/>
        <a:p>
          <a:endParaRPr lang="en-US"/>
        </a:p>
      </dgm:t>
    </dgm:pt>
    <dgm:pt modelId="{4C9A69FA-CC32-434B-8EE0-836C18221273}">
      <dgm:prSet phldrT="[Text]"/>
      <dgm:spPr/>
      <dgm:t>
        <a:bodyPr/>
        <a:lstStyle/>
        <a:p>
          <a:r>
            <a:rPr lang="en-US" dirty="0" err="1">
              <a:latin typeface="Arial Narrow" panose="020B0606020202030204" pitchFamily="34" charset="0"/>
            </a:rPr>
            <a:t>Pastikan</a:t>
          </a:r>
          <a:r>
            <a:rPr lang="en-US" dirty="0">
              <a:latin typeface="Arial Narrow" panose="020B0606020202030204" pitchFamily="34" charset="0"/>
            </a:rPr>
            <a:t> </a:t>
          </a:r>
          <a:r>
            <a:rPr lang="en-US" dirty="0" err="1">
              <a:latin typeface="Arial Narrow" panose="020B0606020202030204" pitchFamily="34" charset="0"/>
            </a:rPr>
            <a:t>kebutuhan</a:t>
          </a:r>
          <a:r>
            <a:rPr lang="en-US" dirty="0">
              <a:latin typeface="Arial Narrow" panose="020B0606020202030204" pitchFamily="34" charset="0"/>
            </a:rPr>
            <a:t> </a:t>
          </a:r>
          <a:r>
            <a:rPr lang="en-US" dirty="0" err="1">
              <a:latin typeface="Arial Narrow" panose="020B0606020202030204" pitchFamily="34" charset="0"/>
            </a:rPr>
            <a:t>informasi</a:t>
          </a:r>
          <a:r>
            <a:rPr lang="en-US" dirty="0">
              <a:latin typeface="Arial Narrow" panose="020B0606020202030204" pitchFamily="34" charset="0"/>
            </a:rPr>
            <a:t> yang </a:t>
          </a:r>
          <a:r>
            <a:rPr lang="en-US" dirty="0" err="1">
              <a:latin typeface="Arial Narrow" panose="020B0606020202030204" pitchFamily="34" charset="0"/>
            </a:rPr>
            <a:t>berkembang</a:t>
          </a:r>
          <a:r>
            <a:rPr lang="en-US" dirty="0">
              <a:latin typeface="Arial Narrow" panose="020B0606020202030204" pitchFamily="34" charset="0"/>
            </a:rPr>
            <a:t> </a:t>
          </a:r>
          <a:r>
            <a:rPr lang="en-US" dirty="0" err="1">
              <a:latin typeface="Arial Narrow" panose="020B0606020202030204" pitchFamily="34" charset="0"/>
            </a:rPr>
            <a:t>terpenuhi</a:t>
          </a:r>
          <a:endParaRPr lang="en-US" dirty="0">
            <a:latin typeface="Arial Narrow" panose="020B0606020202030204" pitchFamily="34" charset="0"/>
          </a:endParaRPr>
        </a:p>
      </dgm:t>
    </dgm:pt>
    <dgm:pt modelId="{0857F8F1-B2AA-4497-985C-72BF91C3EE52}" type="parTrans" cxnId="{F7249790-0BB1-4B2A-B6FC-9E8EC4B6DE0B}">
      <dgm:prSet/>
      <dgm:spPr/>
      <dgm:t>
        <a:bodyPr/>
        <a:lstStyle/>
        <a:p>
          <a:endParaRPr lang="en-US"/>
        </a:p>
      </dgm:t>
    </dgm:pt>
    <dgm:pt modelId="{1282BAF9-1D8B-421F-997A-4ADD421C1DAD}" type="sibTrans" cxnId="{F7249790-0BB1-4B2A-B6FC-9E8EC4B6DE0B}">
      <dgm:prSet/>
      <dgm:spPr/>
      <dgm:t>
        <a:bodyPr/>
        <a:lstStyle/>
        <a:p>
          <a:endParaRPr lang="en-US"/>
        </a:p>
      </dgm:t>
    </dgm:pt>
    <dgm:pt modelId="{E1C38FF1-973E-45BE-8EAD-DF845BA6F5DE}">
      <dgm:prSet phldrT="[Text]"/>
      <dgm:spPr>
        <a:solidFill>
          <a:schemeClr val="accent2">
            <a:lumMod val="60000"/>
            <a:lumOff val="40000"/>
          </a:schemeClr>
        </a:solidFill>
        <a:ln>
          <a:solidFill>
            <a:schemeClr val="accent2">
              <a:lumMod val="40000"/>
              <a:lumOff val="60000"/>
            </a:schemeClr>
          </a:solidFill>
        </a:ln>
      </dgm:spPr>
      <dgm:t>
        <a:bodyPr/>
        <a:lstStyle/>
        <a:p>
          <a:r>
            <a:rPr lang="en-US" dirty="0">
              <a:latin typeface="Arial Black" panose="020B0A04020102020204" pitchFamily="34" charset="0"/>
            </a:rPr>
            <a:t>Desain data </a:t>
          </a:r>
          <a:r>
            <a:rPr lang="en-US" dirty="0" err="1">
              <a:latin typeface="Arial Black" panose="020B0A04020102020204" pitchFamily="34" charset="0"/>
            </a:rPr>
            <a:t>fisik</a:t>
          </a:r>
          <a:endParaRPr lang="en-US" dirty="0">
            <a:latin typeface="Arial Black" panose="020B0A04020102020204" pitchFamily="34" charset="0"/>
          </a:endParaRPr>
        </a:p>
      </dgm:t>
    </dgm:pt>
    <dgm:pt modelId="{EC0F78E0-44E9-48E8-B403-2638B4388CF0}" type="parTrans" cxnId="{E90BABAB-5167-48C9-A1BB-B31A3C6A52FA}">
      <dgm:prSet/>
      <dgm:spPr/>
      <dgm:t>
        <a:bodyPr/>
        <a:lstStyle/>
        <a:p>
          <a:endParaRPr lang="en-US"/>
        </a:p>
      </dgm:t>
    </dgm:pt>
    <dgm:pt modelId="{6F1157BB-F398-438A-B911-D1C438147FB7}" type="sibTrans" cxnId="{E90BABAB-5167-48C9-A1BB-B31A3C6A52FA}">
      <dgm:prSet/>
      <dgm:spPr/>
      <dgm:t>
        <a:bodyPr/>
        <a:lstStyle/>
        <a:p>
          <a:endParaRPr lang="en-US"/>
        </a:p>
      </dgm:t>
    </dgm:pt>
    <dgm:pt modelId="{46898602-EA52-43CD-9628-DCD7C583F909}">
      <dgm:prSet phldrT="[Text]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pPr algn="just"/>
          <a:r>
            <a:rPr lang="en-US" b="0" dirty="0" err="1">
              <a:latin typeface="Arial Narrow" panose="020B0606020202030204" pitchFamily="34" charset="0"/>
            </a:rPr>
            <a:t>Tentukan</a:t>
          </a:r>
          <a:r>
            <a:rPr lang="en-US" b="0" dirty="0">
              <a:latin typeface="Arial Narrow" panose="020B0606020202030204" pitchFamily="34" charset="0"/>
            </a:rPr>
            <a:t> </a:t>
          </a:r>
          <a:r>
            <a:rPr lang="en-US" b="0" dirty="0" err="1">
              <a:latin typeface="Arial Narrow" panose="020B0606020202030204" pitchFamily="34" charset="0"/>
            </a:rPr>
            <a:t>organisasi</a:t>
          </a:r>
          <a:r>
            <a:rPr lang="en-US" b="0" dirty="0">
              <a:latin typeface="Arial Narrow" panose="020B0606020202030204" pitchFamily="34" charset="0"/>
            </a:rPr>
            <a:t> </a:t>
          </a:r>
          <a:r>
            <a:rPr lang="en-US" b="0" dirty="0" err="1">
              <a:latin typeface="Arial Narrow" panose="020B0606020202030204" pitchFamily="34" charset="0"/>
            </a:rPr>
            <a:t>fisik</a:t>
          </a:r>
          <a:r>
            <a:rPr lang="en-US" b="0" dirty="0">
              <a:latin typeface="Arial Narrow" panose="020B0606020202030204" pitchFamily="34" charset="0"/>
            </a:rPr>
            <a:t> record dan file </a:t>
          </a:r>
          <a:r>
            <a:rPr lang="en-US" b="0" dirty="0" err="1">
              <a:latin typeface="Arial Narrow" panose="020B0606020202030204" pitchFamily="34" charset="0"/>
            </a:rPr>
            <a:t>serta</a:t>
          </a:r>
          <a:r>
            <a:rPr lang="en-US" b="0" dirty="0">
              <a:latin typeface="Arial Narrow" panose="020B0606020202030204" pitchFamily="34" charset="0"/>
            </a:rPr>
            <a:t> </a:t>
          </a:r>
          <a:r>
            <a:rPr lang="en-US" b="0" dirty="0" err="1">
              <a:latin typeface="Arial Narrow" panose="020B0606020202030204" pitchFamily="34" charset="0"/>
            </a:rPr>
            <a:t>penggunaan</a:t>
          </a:r>
          <a:r>
            <a:rPr lang="en-US" b="0" dirty="0">
              <a:latin typeface="Arial Narrow" panose="020B0606020202030204" pitchFamily="34" charset="0"/>
            </a:rPr>
            <a:t> </a:t>
          </a:r>
          <a:r>
            <a:rPr lang="en-US" b="0" dirty="0" err="1">
              <a:latin typeface="Arial Narrow" panose="020B0606020202030204" pitchFamily="34" charset="0"/>
            </a:rPr>
            <a:t>indeks</a:t>
          </a:r>
          <a:endParaRPr lang="en-US" b="0" dirty="0">
            <a:latin typeface="Arial Narrow" panose="020B0606020202030204" pitchFamily="34" charset="0"/>
          </a:endParaRPr>
        </a:p>
      </dgm:t>
    </dgm:pt>
    <dgm:pt modelId="{AA2C7917-11DC-40A4-9C8B-C5AC88EA98C7}" type="parTrans" cxnId="{EF010739-EFE2-4F36-AC01-D39C4BAB394C}">
      <dgm:prSet/>
      <dgm:spPr/>
      <dgm:t>
        <a:bodyPr/>
        <a:lstStyle/>
        <a:p>
          <a:endParaRPr lang="en-US"/>
        </a:p>
      </dgm:t>
    </dgm:pt>
    <dgm:pt modelId="{55B13964-4E26-421C-AA0E-E831E945968E}" type="sibTrans" cxnId="{EF010739-EFE2-4F36-AC01-D39C4BAB394C}">
      <dgm:prSet/>
      <dgm:spPr/>
      <dgm:t>
        <a:bodyPr/>
        <a:lstStyle/>
        <a:p>
          <a:endParaRPr lang="en-US"/>
        </a:p>
      </dgm:t>
    </dgm:pt>
    <dgm:pt modelId="{036920A4-973F-406F-985B-BA64AA85205B}">
      <dgm:prSet phldrT="[Text]"/>
      <dgm:spPr>
        <a:solidFill>
          <a:srgbClr val="00B050"/>
        </a:solidFill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r>
            <a:rPr lang="en-US" dirty="0" err="1">
              <a:latin typeface="Arial Black" panose="020B0A04020102020204" pitchFamily="34" charset="0"/>
            </a:rPr>
            <a:t>Implementasi</a:t>
          </a:r>
          <a:r>
            <a:rPr lang="en-US" dirty="0">
              <a:latin typeface="Arial Black" panose="020B0A04020102020204" pitchFamily="34" charset="0"/>
            </a:rPr>
            <a:t> data</a:t>
          </a:r>
        </a:p>
      </dgm:t>
    </dgm:pt>
    <dgm:pt modelId="{EFF4CE61-7EF6-4E5B-A3A3-818172843E44}" type="parTrans" cxnId="{B9F2F1C8-7BC0-49D1-BAC0-6AE34A01FF8C}">
      <dgm:prSet/>
      <dgm:spPr/>
      <dgm:t>
        <a:bodyPr/>
        <a:lstStyle/>
        <a:p>
          <a:endParaRPr lang="en-US"/>
        </a:p>
      </dgm:t>
    </dgm:pt>
    <dgm:pt modelId="{11476F01-F440-4105-88D2-D951A6959048}" type="sibTrans" cxnId="{B9F2F1C8-7BC0-49D1-BAC0-6AE34A01FF8C}">
      <dgm:prSet/>
      <dgm:spPr/>
      <dgm:t>
        <a:bodyPr/>
        <a:lstStyle/>
        <a:p>
          <a:endParaRPr lang="en-US"/>
        </a:p>
      </dgm:t>
    </dgm:pt>
    <dgm:pt modelId="{70770803-50D9-4CB6-BE5F-D83C501096A2}">
      <dgm:prSet phldrT="[Text]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err="1">
              <a:latin typeface="Arial Narrow" panose="020B0606020202030204" pitchFamily="34" charset="0"/>
            </a:rPr>
            <a:t>Buat</a:t>
          </a:r>
          <a:r>
            <a:rPr lang="en-US" dirty="0">
              <a:latin typeface="Arial Narrow" panose="020B0606020202030204" pitchFamily="34" charset="0"/>
            </a:rPr>
            <a:t> dan uji basis data.</a:t>
          </a:r>
        </a:p>
      </dgm:t>
    </dgm:pt>
    <dgm:pt modelId="{C0F2322F-F4F0-4DFA-9269-00D53E5BDFD1}" type="parTrans" cxnId="{168194FF-CFB7-4E3B-9CF9-5E8A54C889EA}">
      <dgm:prSet/>
      <dgm:spPr/>
      <dgm:t>
        <a:bodyPr/>
        <a:lstStyle/>
        <a:p>
          <a:endParaRPr lang="en-US"/>
        </a:p>
      </dgm:t>
    </dgm:pt>
    <dgm:pt modelId="{8AE2E693-52A7-432D-9974-314BD6E8AEA8}" type="sibTrans" cxnId="{168194FF-CFB7-4E3B-9CF9-5E8A54C889EA}">
      <dgm:prSet/>
      <dgm:spPr/>
      <dgm:t>
        <a:bodyPr/>
        <a:lstStyle/>
        <a:p>
          <a:endParaRPr lang="en-US"/>
        </a:p>
      </dgm:t>
    </dgm:pt>
    <dgm:pt modelId="{D8C45A2F-237C-47D8-9262-CCBC73192B4D}">
      <dgm:prSet phldrT="[Text]"/>
      <dgm:spPr/>
      <dgm:t>
        <a:bodyPr/>
        <a:lstStyle/>
        <a:p>
          <a:r>
            <a:rPr lang="en-US" dirty="0" err="1">
              <a:latin typeface="Arial Black" panose="020B0A04020102020204" pitchFamily="34" charset="0"/>
            </a:rPr>
            <a:t>Pemeliharaan</a:t>
          </a:r>
          <a:r>
            <a:rPr lang="en-US" dirty="0">
              <a:latin typeface="Arial Black" panose="020B0A04020102020204" pitchFamily="34" charset="0"/>
            </a:rPr>
            <a:t> data</a:t>
          </a:r>
        </a:p>
      </dgm:t>
    </dgm:pt>
    <dgm:pt modelId="{09A2ED82-5C37-4CAE-836E-777808DC302A}" type="parTrans" cxnId="{7B53E20A-167D-4F3B-98D7-61AF0C37717E}">
      <dgm:prSet/>
      <dgm:spPr/>
      <dgm:t>
        <a:bodyPr/>
        <a:lstStyle/>
        <a:p>
          <a:endParaRPr lang="en-US"/>
        </a:p>
      </dgm:t>
    </dgm:pt>
    <dgm:pt modelId="{9FF357FC-6065-471C-9EE9-A8B0DDDC1A08}" type="sibTrans" cxnId="{7B53E20A-167D-4F3B-98D7-61AF0C37717E}">
      <dgm:prSet/>
      <dgm:spPr/>
      <dgm:t>
        <a:bodyPr/>
        <a:lstStyle/>
        <a:p>
          <a:endParaRPr lang="en-US"/>
        </a:p>
      </dgm:t>
    </dgm:pt>
    <dgm:pt modelId="{7D0C8296-955D-4434-AABB-081B0B011CEB}">
      <dgm:prSet phldrT="[Text]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err="1">
              <a:latin typeface="Arial Narrow" panose="020B0606020202030204" pitchFamily="34" charset="0"/>
            </a:rPr>
            <a:t>Lengkapi</a:t>
          </a:r>
          <a:r>
            <a:rPr lang="en-US" dirty="0">
              <a:latin typeface="Arial Narrow" panose="020B0606020202030204" pitchFamily="34" charset="0"/>
            </a:rPr>
            <a:t> </a:t>
          </a:r>
          <a:r>
            <a:rPr lang="en-US" dirty="0" err="1">
              <a:latin typeface="Arial Narrow" panose="020B0606020202030204" pitchFamily="34" charset="0"/>
            </a:rPr>
            <a:t>dokumentasi</a:t>
          </a:r>
          <a:r>
            <a:rPr lang="en-US" dirty="0">
              <a:latin typeface="Arial Narrow" panose="020B0606020202030204" pitchFamily="34" charset="0"/>
            </a:rPr>
            <a:t> basis data dan </a:t>
          </a:r>
          <a:r>
            <a:rPr lang="en-US" dirty="0" err="1">
              <a:latin typeface="Arial Narrow" panose="020B0606020202030204" pitchFamily="34" charset="0"/>
            </a:rPr>
            <a:t>materi</a:t>
          </a:r>
          <a:r>
            <a:rPr lang="en-US" dirty="0">
              <a:latin typeface="Arial Narrow" panose="020B0606020202030204" pitchFamily="34" charset="0"/>
            </a:rPr>
            <a:t> </a:t>
          </a:r>
          <a:r>
            <a:rPr lang="en-US" dirty="0" err="1">
              <a:latin typeface="Arial Narrow" panose="020B0606020202030204" pitchFamily="34" charset="0"/>
            </a:rPr>
            <a:t>pelatihan</a:t>
          </a:r>
          <a:r>
            <a:rPr lang="en-US" dirty="0">
              <a:latin typeface="Arial Narrow" panose="020B0606020202030204" pitchFamily="34" charset="0"/>
            </a:rPr>
            <a:t>.</a:t>
          </a:r>
        </a:p>
      </dgm:t>
    </dgm:pt>
    <dgm:pt modelId="{21C26140-B6BC-4D1B-AB15-D22A9C06B5EE}" type="parTrans" cxnId="{379E22D3-CD6B-4371-830A-FF1F45E3FA69}">
      <dgm:prSet/>
      <dgm:spPr/>
      <dgm:t>
        <a:bodyPr/>
        <a:lstStyle/>
        <a:p>
          <a:endParaRPr lang="en-US"/>
        </a:p>
      </dgm:t>
    </dgm:pt>
    <dgm:pt modelId="{BE1997F3-983F-4316-BAA3-7915479506FA}" type="sibTrans" cxnId="{379E22D3-CD6B-4371-830A-FF1F45E3FA69}">
      <dgm:prSet/>
      <dgm:spPr/>
      <dgm:t>
        <a:bodyPr/>
        <a:lstStyle/>
        <a:p>
          <a:endParaRPr lang="en-US"/>
        </a:p>
      </dgm:t>
    </dgm:pt>
    <dgm:pt modelId="{58FACF17-258C-4025-BAAF-870B25AA1413}">
      <dgm:prSet phldrT="[Text]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err="1">
              <a:latin typeface="Arial Narrow" panose="020B0606020202030204" pitchFamily="34" charset="0"/>
            </a:rPr>
            <a:t>Muat</a:t>
          </a:r>
          <a:r>
            <a:rPr lang="en-US" dirty="0">
              <a:latin typeface="Arial Narrow" panose="020B0606020202030204" pitchFamily="34" charset="0"/>
            </a:rPr>
            <a:t> dan </a:t>
          </a:r>
          <a:r>
            <a:rPr lang="en-US" dirty="0" err="1">
              <a:latin typeface="Arial Narrow" panose="020B0606020202030204" pitchFamily="34" charset="0"/>
            </a:rPr>
            <a:t>konversi</a:t>
          </a:r>
          <a:r>
            <a:rPr lang="en-US" dirty="0">
              <a:latin typeface="Arial Narrow" panose="020B0606020202030204" pitchFamily="34" charset="0"/>
            </a:rPr>
            <a:t> data </a:t>
          </a:r>
          <a:r>
            <a:rPr lang="en-US" dirty="0" err="1">
              <a:latin typeface="Arial Narrow" panose="020B0606020202030204" pitchFamily="34" charset="0"/>
            </a:rPr>
            <a:t>dari</a:t>
          </a:r>
          <a:r>
            <a:rPr lang="en-US" dirty="0">
              <a:latin typeface="Arial Narrow" panose="020B0606020202030204" pitchFamily="34" charset="0"/>
            </a:rPr>
            <a:t> </a:t>
          </a:r>
          <a:r>
            <a:rPr lang="en-US" dirty="0" err="1">
              <a:latin typeface="Arial Narrow" panose="020B0606020202030204" pitchFamily="34" charset="0"/>
            </a:rPr>
            <a:t>sistem</a:t>
          </a:r>
          <a:r>
            <a:rPr lang="en-US" dirty="0">
              <a:latin typeface="Arial Narrow" panose="020B0606020202030204" pitchFamily="34" charset="0"/>
            </a:rPr>
            <a:t> </a:t>
          </a:r>
          <a:r>
            <a:rPr lang="en-ID" noProof="1">
              <a:latin typeface="Arial Narrow" panose="020B0606020202030204" pitchFamily="34" charset="0"/>
            </a:rPr>
            <a:t>sebelumnya</a:t>
          </a:r>
        </a:p>
      </dgm:t>
    </dgm:pt>
    <dgm:pt modelId="{2E9315A5-49AA-433B-A3C3-F1EBEFE07A1A}" type="parTrans" cxnId="{50A5D1EC-868A-409D-83CA-08499CF12281}">
      <dgm:prSet/>
      <dgm:spPr/>
      <dgm:t>
        <a:bodyPr/>
        <a:lstStyle/>
        <a:p>
          <a:endParaRPr lang="en-US"/>
        </a:p>
      </dgm:t>
    </dgm:pt>
    <dgm:pt modelId="{B22B1734-9EC0-4A97-9789-ED7CD926FE5B}" type="sibTrans" cxnId="{50A5D1EC-868A-409D-83CA-08499CF12281}">
      <dgm:prSet/>
      <dgm:spPr/>
      <dgm:t>
        <a:bodyPr/>
        <a:lstStyle/>
        <a:p>
          <a:endParaRPr lang="en-US"/>
        </a:p>
      </dgm:t>
    </dgm:pt>
    <dgm:pt modelId="{4D20058F-CFA7-4028-93E3-2425F7B5AAB7}">
      <dgm:prSet phldrT="[Text]"/>
      <dgm:spPr/>
      <dgm:t>
        <a:bodyPr/>
        <a:lstStyle/>
        <a:p>
          <a:r>
            <a:rPr lang="en-US" dirty="0" err="1">
              <a:latin typeface="Arial Narrow" panose="020B0606020202030204" pitchFamily="34" charset="0"/>
            </a:rPr>
            <a:t>Tambah</a:t>
          </a:r>
          <a:r>
            <a:rPr lang="en-US" dirty="0">
              <a:latin typeface="Arial Narrow" panose="020B0606020202030204" pitchFamily="34" charset="0"/>
            </a:rPr>
            <a:t>, </a:t>
          </a:r>
          <a:r>
            <a:rPr lang="en-US" dirty="0" err="1">
              <a:latin typeface="Arial Narrow" panose="020B0606020202030204" pitchFamily="34" charset="0"/>
            </a:rPr>
            <a:t>hapus</a:t>
          </a:r>
          <a:r>
            <a:rPr lang="en-US" dirty="0">
              <a:latin typeface="Arial Narrow" panose="020B0606020202030204" pitchFamily="34" charset="0"/>
            </a:rPr>
            <a:t>, </a:t>
          </a:r>
          <a:r>
            <a:rPr lang="en-US" dirty="0" err="1">
              <a:latin typeface="Arial Narrow" panose="020B0606020202030204" pitchFamily="34" charset="0"/>
            </a:rPr>
            <a:t>ubah</a:t>
          </a:r>
          <a:r>
            <a:rPr lang="en-US" dirty="0">
              <a:latin typeface="Arial Narrow" panose="020B0606020202030204" pitchFamily="34" charset="0"/>
            </a:rPr>
            <a:t> </a:t>
          </a:r>
          <a:r>
            <a:rPr lang="en-US" dirty="0" err="1">
              <a:latin typeface="Arial Narrow" panose="020B0606020202030204" pitchFamily="34" charset="0"/>
            </a:rPr>
            <a:t>struktur</a:t>
          </a:r>
          <a:r>
            <a:rPr lang="en-US" dirty="0">
              <a:latin typeface="Arial Narrow" panose="020B0606020202030204" pitchFamily="34" charset="0"/>
            </a:rPr>
            <a:t> basis data </a:t>
          </a:r>
          <a:r>
            <a:rPr lang="en-US" dirty="0" err="1">
              <a:latin typeface="Arial Narrow" panose="020B0606020202030204" pitchFamily="34" charset="0"/>
            </a:rPr>
            <a:t>untuk</a:t>
          </a:r>
          <a:r>
            <a:rPr lang="en-US" dirty="0">
              <a:latin typeface="Arial Narrow" panose="020B0606020202030204" pitchFamily="34" charset="0"/>
            </a:rPr>
            <a:t>:</a:t>
          </a:r>
        </a:p>
      </dgm:t>
    </dgm:pt>
    <dgm:pt modelId="{2DA2BEEB-0D6E-4842-90F7-A14D06BF987F}" type="sibTrans" cxnId="{AE2DFC30-95EC-493F-8C5D-BB5806583C55}">
      <dgm:prSet/>
      <dgm:spPr/>
      <dgm:t>
        <a:bodyPr/>
        <a:lstStyle/>
        <a:p>
          <a:endParaRPr lang="en-US"/>
        </a:p>
      </dgm:t>
    </dgm:pt>
    <dgm:pt modelId="{34B344D0-4B51-48DC-9D9D-E0345656EE11}" type="parTrans" cxnId="{AE2DFC30-95EC-493F-8C5D-BB5806583C55}">
      <dgm:prSet/>
      <dgm:spPr/>
      <dgm:t>
        <a:bodyPr/>
        <a:lstStyle/>
        <a:p>
          <a:endParaRPr lang="en-US"/>
        </a:p>
      </dgm:t>
    </dgm:pt>
    <dgm:pt modelId="{977002C1-2093-4F10-B409-79790BE5251A}">
      <dgm:prSet phldrT="[Text]"/>
      <dgm:spPr/>
      <dgm:t>
        <a:bodyPr/>
        <a:lstStyle/>
        <a:p>
          <a:r>
            <a:rPr lang="en-US" dirty="0" err="1">
              <a:latin typeface="Arial Narrow" panose="020B0606020202030204" pitchFamily="34" charset="0"/>
            </a:rPr>
            <a:t>Memperbaiki</a:t>
          </a:r>
          <a:r>
            <a:rPr lang="en-US" dirty="0">
              <a:latin typeface="Arial Narrow" panose="020B0606020202030204" pitchFamily="34" charset="0"/>
            </a:rPr>
            <a:t> </a:t>
          </a:r>
          <a:r>
            <a:rPr lang="en-US" dirty="0" err="1">
              <a:latin typeface="Arial Narrow" panose="020B0606020202030204" pitchFamily="34" charset="0"/>
            </a:rPr>
            <a:t>kesalahan</a:t>
          </a:r>
          <a:r>
            <a:rPr lang="en-US" dirty="0">
              <a:latin typeface="Arial Narrow" panose="020B0606020202030204" pitchFamily="34" charset="0"/>
            </a:rPr>
            <a:t>.</a:t>
          </a:r>
        </a:p>
      </dgm:t>
    </dgm:pt>
    <dgm:pt modelId="{AC93B33D-69DA-48D8-9453-2B4B0EF66944}" type="sibTrans" cxnId="{1EBB378B-B4A7-49B7-A45C-4BAF7600BC55}">
      <dgm:prSet/>
      <dgm:spPr/>
      <dgm:t>
        <a:bodyPr/>
        <a:lstStyle/>
        <a:p>
          <a:endParaRPr lang="en-US"/>
        </a:p>
      </dgm:t>
    </dgm:pt>
    <dgm:pt modelId="{EDB07140-370E-419B-8726-87658F15932B}" type="parTrans" cxnId="{1EBB378B-B4A7-49B7-A45C-4BAF7600BC55}">
      <dgm:prSet/>
      <dgm:spPr/>
      <dgm:t>
        <a:bodyPr/>
        <a:lstStyle/>
        <a:p>
          <a:endParaRPr lang="en-US"/>
        </a:p>
      </dgm:t>
    </dgm:pt>
    <dgm:pt modelId="{5D52A21F-330D-401F-AA70-56BF2547AC4B}">
      <dgm:prSet phldrT="[Text]"/>
      <dgm:spPr/>
      <dgm:t>
        <a:bodyPr/>
        <a:lstStyle/>
        <a:p>
          <a:r>
            <a:rPr lang="en-US" dirty="0" err="1">
              <a:latin typeface="Arial Narrow" panose="020B0606020202030204" pitchFamily="34" charset="0"/>
            </a:rPr>
            <a:t>Meningkatkan</a:t>
          </a:r>
          <a:r>
            <a:rPr lang="en-US" dirty="0">
              <a:latin typeface="Arial Narrow" panose="020B0606020202030204" pitchFamily="34" charset="0"/>
            </a:rPr>
            <a:t> </a:t>
          </a:r>
          <a:r>
            <a:rPr lang="en-US" dirty="0" err="1">
              <a:latin typeface="Arial Narrow" panose="020B0606020202030204" pitchFamily="34" charset="0"/>
            </a:rPr>
            <a:t>kinerja</a:t>
          </a:r>
          <a:r>
            <a:rPr lang="en-US" dirty="0">
              <a:latin typeface="Arial Narrow" panose="020B0606020202030204" pitchFamily="34" charset="0"/>
            </a:rPr>
            <a:t>.</a:t>
          </a:r>
        </a:p>
      </dgm:t>
    </dgm:pt>
    <dgm:pt modelId="{B0D18B82-ED0A-4B36-B863-D0820A9BD70D}" type="sibTrans" cxnId="{4DCD69C5-0B67-4E0E-8892-034046D6BA63}">
      <dgm:prSet/>
      <dgm:spPr/>
      <dgm:t>
        <a:bodyPr/>
        <a:lstStyle/>
        <a:p>
          <a:endParaRPr lang="en-US"/>
        </a:p>
      </dgm:t>
    </dgm:pt>
    <dgm:pt modelId="{2CF970C1-EBB2-48A6-BF62-136F2E3D08C0}" type="parTrans" cxnId="{4DCD69C5-0B67-4E0E-8892-034046D6BA63}">
      <dgm:prSet/>
      <dgm:spPr/>
      <dgm:t>
        <a:bodyPr/>
        <a:lstStyle/>
        <a:p>
          <a:endParaRPr lang="en-US"/>
        </a:p>
      </dgm:t>
    </dgm:pt>
    <dgm:pt modelId="{2AC15315-7E30-4AD0-98E1-F842E41D422A}">
      <dgm:prSet phldrT="[Text]"/>
      <dgm:spPr/>
      <dgm:t>
        <a:bodyPr/>
        <a:lstStyle/>
        <a:p>
          <a:r>
            <a:rPr lang="en-US" dirty="0" err="1">
              <a:latin typeface="Arial Narrow" panose="020B0606020202030204" pitchFamily="34" charset="0"/>
            </a:rPr>
            <a:t>Pulihkan</a:t>
          </a:r>
          <a:r>
            <a:rPr lang="en-US" dirty="0">
              <a:latin typeface="Arial Narrow" panose="020B0606020202030204" pitchFamily="34" charset="0"/>
            </a:rPr>
            <a:t> data </a:t>
          </a:r>
          <a:r>
            <a:rPr lang="en-US" dirty="0" err="1">
              <a:latin typeface="Arial Narrow" panose="020B0606020202030204" pitchFamily="34" charset="0"/>
            </a:rPr>
            <a:t>bila</a:t>
          </a:r>
          <a:r>
            <a:rPr lang="en-US" dirty="0">
              <a:latin typeface="Arial Narrow" panose="020B0606020202030204" pitchFamily="34" charset="0"/>
            </a:rPr>
            <a:t> </a:t>
          </a:r>
          <a:r>
            <a:rPr lang="en-US" dirty="0" err="1">
              <a:latin typeface="Arial Narrow" panose="020B0606020202030204" pitchFamily="34" charset="0"/>
            </a:rPr>
            <a:t>terkontaminasi</a:t>
          </a:r>
          <a:endParaRPr lang="en-US" dirty="0">
            <a:latin typeface="Arial Narrow" panose="020B0606020202030204" pitchFamily="34" charset="0"/>
          </a:endParaRPr>
        </a:p>
      </dgm:t>
    </dgm:pt>
    <dgm:pt modelId="{10A315E3-29EC-46D6-8C33-CFCCF40DBD5D}" type="sibTrans" cxnId="{78BCC425-5F35-4242-96A3-E49D022E217D}">
      <dgm:prSet/>
      <dgm:spPr/>
      <dgm:t>
        <a:bodyPr/>
        <a:lstStyle/>
        <a:p>
          <a:endParaRPr lang="en-US"/>
        </a:p>
      </dgm:t>
    </dgm:pt>
    <dgm:pt modelId="{CD6F828E-22CF-48FC-9331-592697BF4912}" type="parTrans" cxnId="{78BCC425-5F35-4242-96A3-E49D022E217D}">
      <dgm:prSet/>
      <dgm:spPr/>
      <dgm:t>
        <a:bodyPr/>
        <a:lstStyle/>
        <a:p>
          <a:endParaRPr lang="en-US"/>
        </a:p>
      </dgm:t>
    </dgm:pt>
    <dgm:pt modelId="{BC97F1E2-A408-4AFC-AB7F-DADA5855A0EB}">
      <dgm:prSet phldrT="[Text]"/>
      <dgm:spPr/>
      <dgm:t>
        <a:bodyPr/>
        <a:lstStyle/>
        <a:p>
          <a:r>
            <a:rPr lang="en-US" dirty="0" err="1">
              <a:latin typeface="Arial Narrow" panose="020B0606020202030204" pitchFamily="34" charset="0"/>
            </a:rPr>
            <a:t>Memenuhi</a:t>
          </a:r>
          <a:r>
            <a:rPr lang="en-US" dirty="0">
              <a:latin typeface="Arial Narrow" panose="020B0606020202030204" pitchFamily="34" charset="0"/>
            </a:rPr>
            <a:t> </a:t>
          </a:r>
          <a:r>
            <a:rPr lang="en-US" dirty="0" err="1">
              <a:latin typeface="Arial Narrow" panose="020B0606020202030204" pitchFamily="34" charset="0"/>
            </a:rPr>
            <a:t>perubahan</a:t>
          </a:r>
          <a:r>
            <a:rPr lang="en-US" dirty="0">
              <a:latin typeface="Arial Narrow" panose="020B0606020202030204" pitchFamily="34" charset="0"/>
            </a:rPr>
            <a:t> </a:t>
          </a:r>
          <a:r>
            <a:rPr lang="en-US" dirty="0" err="1">
              <a:latin typeface="Arial Narrow" panose="020B0606020202030204" pitchFamily="34" charset="0"/>
            </a:rPr>
            <a:t>kondisi</a:t>
          </a:r>
          <a:r>
            <a:rPr lang="en-US" dirty="0">
              <a:latin typeface="Arial Narrow" panose="020B0606020202030204" pitchFamily="34" charset="0"/>
            </a:rPr>
            <a:t> </a:t>
          </a:r>
          <a:r>
            <a:rPr lang="en-US" dirty="0" err="1">
              <a:latin typeface="Arial Narrow" panose="020B0606020202030204" pitchFamily="34" charset="0"/>
            </a:rPr>
            <a:t>bisnis</a:t>
          </a:r>
          <a:r>
            <a:rPr lang="en-US" dirty="0">
              <a:latin typeface="Arial Narrow" panose="020B0606020202030204" pitchFamily="34" charset="0"/>
            </a:rPr>
            <a:t>.</a:t>
          </a:r>
        </a:p>
      </dgm:t>
    </dgm:pt>
    <dgm:pt modelId="{9CBBFEBD-0A56-4795-B59C-BE25569022D0}" type="parTrans" cxnId="{744420EE-F677-4325-ABD3-F6B94721EA03}">
      <dgm:prSet/>
      <dgm:spPr/>
      <dgm:t>
        <a:bodyPr/>
        <a:lstStyle/>
        <a:p>
          <a:endParaRPr lang="en-US"/>
        </a:p>
      </dgm:t>
    </dgm:pt>
    <dgm:pt modelId="{EB3488FD-CE60-4F31-B741-F6AB393709AF}" type="sibTrans" cxnId="{744420EE-F677-4325-ABD3-F6B94721EA03}">
      <dgm:prSet/>
      <dgm:spPr/>
      <dgm:t>
        <a:bodyPr/>
        <a:lstStyle/>
        <a:p>
          <a:endParaRPr lang="en-US"/>
        </a:p>
      </dgm:t>
    </dgm:pt>
    <dgm:pt modelId="{0B804752-527A-440D-92BC-1EE6EFEBA62A}" type="pres">
      <dgm:prSet presAssocID="{25AE2F38-54AB-47C5-AB78-972BD52F2EF2}" presName="Name0" presStyleCnt="0">
        <dgm:presLayoutVars>
          <dgm:dir/>
          <dgm:animLvl val="lvl"/>
          <dgm:resizeHandles val="exact"/>
        </dgm:presLayoutVars>
      </dgm:prSet>
      <dgm:spPr/>
    </dgm:pt>
    <dgm:pt modelId="{5EBC760C-BEEA-4A32-9DE4-9090D7E85250}" type="pres">
      <dgm:prSet presAssocID="{5A6355C1-6E9B-4C20-B438-F2CAF9999848}" presName="composite" presStyleCnt="0"/>
      <dgm:spPr/>
    </dgm:pt>
    <dgm:pt modelId="{C786DD49-D52E-416E-A1AF-26E47BCC26AF}" type="pres">
      <dgm:prSet presAssocID="{5A6355C1-6E9B-4C20-B438-F2CAF9999848}" presName="parTx" presStyleLbl="alignNode1" presStyleIdx="0" presStyleCnt="6">
        <dgm:presLayoutVars>
          <dgm:chMax val="0"/>
          <dgm:chPref val="0"/>
          <dgm:bulletEnabled val="1"/>
        </dgm:presLayoutVars>
      </dgm:prSet>
      <dgm:spPr/>
    </dgm:pt>
    <dgm:pt modelId="{C9AD7CD7-B7D1-4855-9397-89331A4F4F3C}" type="pres">
      <dgm:prSet presAssocID="{5A6355C1-6E9B-4C20-B438-F2CAF9999848}" presName="desTx" presStyleLbl="alignAccFollowNode1" presStyleIdx="0" presStyleCnt="6">
        <dgm:presLayoutVars>
          <dgm:bulletEnabled val="1"/>
        </dgm:presLayoutVars>
      </dgm:prSet>
      <dgm:spPr/>
    </dgm:pt>
    <dgm:pt modelId="{CBAE29C2-302C-41A4-A8C5-87BD5387CA59}" type="pres">
      <dgm:prSet presAssocID="{92DD050B-D875-42EA-B822-448F15A45E7E}" presName="space" presStyleCnt="0"/>
      <dgm:spPr/>
    </dgm:pt>
    <dgm:pt modelId="{2C39537F-9E46-49AC-BE1C-E3E6BD131CE4}" type="pres">
      <dgm:prSet presAssocID="{E7BB5AAC-BA2F-4F0C-A4C6-AFA9BA7F9815}" presName="composite" presStyleCnt="0"/>
      <dgm:spPr/>
    </dgm:pt>
    <dgm:pt modelId="{406B5DC5-CDEB-47FC-BC91-E2308BEF8466}" type="pres">
      <dgm:prSet presAssocID="{E7BB5AAC-BA2F-4F0C-A4C6-AFA9BA7F9815}" presName="parTx" presStyleLbl="alignNode1" presStyleIdx="1" presStyleCnt="6">
        <dgm:presLayoutVars>
          <dgm:chMax val="0"/>
          <dgm:chPref val="0"/>
          <dgm:bulletEnabled val="1"/>
        </dgm:presLayoutVars>
      </dgm:prSet>
      <dgm:spPr/>
    </dgm:pt>
    <dgm:pt modelId="{28F3A056-931B-419F-A016-9997E2FBFB4C}" type="pres">
      <dgm:prSet presAssocID="{E7BB5AAC-BA2F-4F0C-A4C6-AFA9BA7F9815}" presName="desTx" presStyleLbl="alignAccFollowNode1" presStyleIdx="1" presStyleCnt="6">
        <dgm:presLayoutVars>
          <dgm:bulletEnabled val="1"/>
        </dgm:presLayoutVars>
      </dgm:prSet>
      <dgm:spPr/>
    </dgm:pt>
    <dgm:pt modelId="{31B5B039-7AB0-4CF3-98A1-76B33C19E614}" type="pres">
      <dgm:prSet presAssocID="{705DD9F9-EF21-4A3A-873D-5E53865C9640}" presName="space" presStyleCnt="0"/>
      <dgm:spPr/>
    </dgm:pt>
    <dgm:pt modelId="{37E0EE75-8275-41AF-B9BC-23F60D2A6629}" type="pres">
      <dgm:prSet presAssocID="{A6A14063-4B3F-4FB0-9D31-46D72A138527}" presName="composite" presStyleCnt="0"/>
      <dgm:spPr/>
    </dgm:pt>
    <dgm:pt modelId="{FF93F54D-E8FD-4325-912B-0BBB304D6DD5}" type="pres">
      <dgm:prSet presAssocID="{A6A14063-4B3F-4FB0-9D31-46D72A138527}" presName="parTx" presStyleLbl="alignNode1" presStyleIdx="2" presStyleCnt="6">
        <dgm:presLayoutVars>
          <dgm:chMax val="0"/>
          <dgm:chPref val="0"/>
          <dgm:bulletEnabled val="1"/>
        </dgm:presLayoutVars>
      </dgm:prSet>
      <dgm:spPr/>
    </dgm:pt>
    <dgm:pt modelId="{D6F68B04-3C9E-4390-91C0-30F07A93DE0C}" type="pres">
      <dgm:prSet presAssocID="{A6A14063-4B3F-4FB0-9D31-46D72A138527}" presName="desTx" presStyleLbl="alignAccFollowNode1" presStyleIdx="2" presStyleCnt="6">
        <dgm:presLayoutVars>
          <dgm:bulletEnabled val="1"/>
        </dgm:presLayoutVars>
      </dgm:prSet>
      <dgm:spPr/>
    </dgm:pt>
    <dgm:pt modelId="{BCF1F81A-5924-4469-BE50-727252000FFC}" type="pres">
      <dgm:prSet presAssocID="{E060120E-6D38-4680-81D6-B11F21640ED9}" presName="space" presStyleCnt="0"/>
      <dgm:spPr/>
    </dgm:pt>
    <dgm:pt modelId="{A5FCD645-14FF-46B0-8822-1E5C9D606892}" type="pres">
      <dgm:prSet presAssocID="{E1C38FF1-973E-45BE-8EAD-DF845BA6F5DE}" presName="composite" presStyleCnt="0"/>
      <dgm:spPr/>
    </dgm:pt>
    <dgm:pt modelId="{B9B25B15-E7AA-40A1-AB6C-004577CC78E8}" type="pres">
      <dgm:prSet presAssocID="{E1C38FF1-973E-45BE-8EAD-DF845BA6F5DE}" presName="parTx" presStyleLbl="alignNode1" presStyleIdx="3" presStyleCnt="6">
        <dgm:presLayoutVars>
          <dgm:chMax val="0"/>
          <dgm:chPref val="0"/>
          <dgm:bulletEnabled val="1"/>
        </dgm:presLayoutVars>
      </dgm:prSet>
      <dgm:spPr/>
    </dgm:pt>
    <dgm:pt modelId="{22F0A857-9758-4A23-9854-33A244DBD13E}" type="pres">
      <dgm:prSet presAssocID="{E1C38FF1-973E-45BE-8EAD-DF845BA6F5DE}" presName="desTx" presStyleLbl="alignAccFollowNode1" presStyleIdx="3" presStyleCnt="6">
        <dgm:presLayoutVars>
          <dgm:bulletEnabled val="1"/>
        </dgm:presLayoutVars>
      </dgm:prSet>
      <dgm:spPr/>
    </dgm:pt>
    <dgm:pt modelId="{774792F5-0A0F-440A-9759-267FA2FC13D2}" type="pres">
      <dgm:prSet presAssocID="{6F1157BB-F398-438A-B911-D1C438147FB7}" presName="space" presStyleCnt="0"/>
      <dgm:spPr/>
    </dgm:pt>
    <dgm:pt modelId="{4EE637EA-DB7E-4118-88FF-795C3AA24E7F}" type="pres">
      <dgm:prSet presAssocID="{036920A4-973F-406F-985B-BA64AA85205B}" presName="composite" presStyleCnt="0"/>
      <dgm:spPr/>
    </dgm:pt>
    <dgm:pt modelId="{1ECCABDB-85FB-4CE2-96BE-0C50DB7C49BC}" type="pres">
      <dgm:prSet presAssocID="{036920A4-973F-406F-985B-BA64AA85205B}" presName="parTx" presStyleLbl="alignNode1" presStyleIdx="4" presStyleCnt="6">
        <dgm:presLayoutVars>
          <dgm:chMax val="0"/>
          <dgm:chPref val="0"/>
          <dgm:bulletEnabled val="1"/>
        </dgm:presLayoutVars>
      </dgm:prSet>
      <dgm:spPr/>
    </dgm:pt>
    <dgm:pt modelId="{C78B6CC1-CC6D-4026-B6F7-6DDEA8046E6A}" type="pres">
      <dgm:prSet presAssocID="{036920A4-973F-406F-985B-BA64AA85205B}" presName="desTx" presStyleLbl="alignAccFollowNode1" presStyleIdx="4" presStyleCnt="6">
        <dgm:presLayoutVars>
          <dgm:bulletEnabled val="1"/>
        </dgm:presLayoutVars>
      </dgm:prSet>
      <dgm:spPr/>
    </dgm:pt>
    <dgm:pt modelId="{667F8D01-7003-45D3-89C0-4C2EFB487FF6}" type="pres">
      <dgm:prSet presAssocID="{11476F01-F440-4105-88D2-D951A6959048}" presName="space" presStyleCnt="0"/>
      <dgm:spPr/>
    </dgm:pt>
    <dgm:pt modelId="{F5C2899C-E380-4BD1-BEC1-EC1B02CCEB80}" type="pres">
      <dgm:prSet presAssocID="{D8C45A2F-237C-47D8-9262-CCBC73192B4D}" presName="composite" presStyleCnt="0"/>
      <dgm:spPr/>
    </dgm:pt>
    <dgm:pt modelId="{EC03CEF3-045D-4C82-B032-9533C3A2DD95}" type="pres">
      <dgm:prSet presAssocID="{D8C45A2F-237C-47D8-9262-CCBC73192B4D}" presName="parTx" presStyleLbl="alignNode1" presStyleIdx="5" presStyleCnt="6">
        <dgm:presLayoutVars>
          <dgm:chMax val="0"/>
          <dgm:chPref val="0"/>
          <dgm:bulletEnabled val="1"/>
        </dgm:presLayoutVars>
      </dgm:prSet>
      <dgm:spPr/>
    </dgm:pt>
    <dgm:pt modelId="{60161212-639B-4C2F-9BD8-28B7B8C319B5}" type="pres">
      <dgm:prSet presAssocID="{D8C45A2F-237C-47D8-9262-CCBC73192B4D}" presName="desTx" presStyleLbl="alignAccFollowNode1" presStyleIdx="5" presStyleCnt="6">
        <dgm:presLayoutVars>
          <dgm:bulletEnabled val="1"/>
        </dgm:presLayoutVars>
      </dgm:prSet>
      <dgm:spPr/>
    </dgm:pt>
  </dgm:ptLst>
  <dgm:cxnLst>
    <dgm:cxn modelId="{31748F0A-177C-43A9-8464-42002CD5BCB3}" type="presOf" srcId="{4C9A69FA-CC32-434B-8EE0-836C18221273}" destId="{60161212-639B-4C2F-9BD8-28B7B8C319B5}" srcOrd="0" destOrd="0" presId="urn:microsoft.com/office/officeart/2005/8/layout/hList1"/>
    <dgm:cxn modelId="{7B53E20A-167D-4F3B-98D7-61AF0C37717E}" srcId="{25AE2F38-54AB-47C5-AB78-972BD52F2EF2}" destId="{D8C45A2F-237C-47D8-9262-CCBC73192B4D}" srcOrd="5" destOrd="0" parTransId="{09A2ED82-5C37-4CAE-836E-777808DC302A}" sibTransId="{9FF357FC-6065-471C-9EE9-A8B0DDDC1A08}"/>
    <dgm:cxn modelId="{62546514-3956-4BB5-BB89-3FC9194E2E71}" srcId="{5A6355C1-6E9B-4C20-B438-F2CAF9999848}" destId="{89BA23ED-8EE5-46F3-A31A-84D92808E5E5}" srcOrd="1" destOrd="0" parTransId="{90BA32E1-1017-4AD9-B48B-FA8B6EF19526}" sibTransId="{DE756578-99D1-4CD3-9FB9-35BB65A5528F}"/>
    <dgm:cxn modelId="{74021717-1616-4FAB-9FED-48D92B166035}" type="presOf" srcId="{5A6355C1-6E9B-4C20-B438-F2CAF9999848}" destId="{C786DD49-D52E-416E-A1AF-26E47BCC26AF}" srcOrd="0" destOrd="0" presId="urn:microsoft.com/office/officeart/2005/8/layout/hList1"/>
    <dgm:cxn modelId="{8A4DF31B-5DFF-4337-BA1E-DB9F53BC4009}" type="presOf" srcId="{977002C1-2093-4F10-B409-79790BE5251A}" destId="{60161212-639B-4C2F-9BD8-28B7B8C319B5}" srcOrd="0" destOrd="3" presId="urn:microsoft.com/office/officeart/2005/8/layout/hList1"/>
    <dgm:cxn modelId="{72DF3C1F-A987-46EF-87A7-4056F0D0C409}" type="presOf" srcId="{5D52A21F-330D-401F-AA70-56BF2547AC4B}" destId="{60161212-639B-4C2F-9BD8-28B7B8C319B5}" srcOrd="0" destOrd="4" presId="urn:microsoft.com/office/officeart/2005/8/layout/hList1"/>
    <dgm:cxn modelId="{F5996225-2565-4D0E-9E9F-FA404DB33472}" type="presOf" srcId="{4D20058F-CFA7-4028-93E3-2425F7B5AAB7}" destId="{60161212-639B-4C2F-9BD8-28B7B8C319B5}" srcOrd="0" destOrd="1" presId="urn:microsoft.com/office/officeart/2005/8/layout/hList1"/>
    <dgm:cxn modelId="{78BCC425-5F35-4242-96A3-E49D022E217D}" srcId="{D8C45A2F-237C-47D8-9262-CCBC73192B4D}" destId="{2AC15315-7E30-4AD0-98E1-F842E41D422A}" srcOrd="2" destOrd="0" parTransId="{CD6F828E-22CF-48FC-9331-592697BF4912}" sibTransId="{10A315E3-29EC-46D6-8C33-CFCCF40DBD5D}"/>
    <dgm:cxn modelId="{BF01372E-CCC0-4799-B01B-EF15553FA4FB}" type="presOf" srcId="{D8C45A2F-237C-47D8-9262-CCBC73192B4D}" destId="{EC03CEF3-045D-4C82-B032-9533C3A2DD95}" srcOrd="0" destOrd="0" presId="urn:microsoft.com/office/officeart/2005/8/layout/hList1"/>
    <dgm:cxn modelId="{AE2DFC30-95EC-493F-8C5D-BB5806583C55}" srcId="{D8C45A2F-237C-47D8-9262-CCBC73192B4D}" destId="{4D20058F-CFA7-4028-93E3-2425F7B5AAB7}" srcOrd="1" destOrd="0" parTransId="{34B344D0-4B51-48DC-9D9D-E0345656EE11}" sibTransId="{2DA2BEEB-0D6E-4842-90F7-A14D06BF987F}"/>
    <dgm:cxn modelId="{966DE537-B7CE-4CC6-98A8-A37E2F818345}" srcId="{5A6355C1-6E9B-4C20-B438-F2CAF9999848}" destId="{64421EEE-39CC-41D4-939A-3C0574695D99}" srcOrd="0" destOrd="0" parTransId="{4D59F6BA-A48B-4F4F-AA3E-17565D26DB68}" sibTransId="{6193B323-6176-489B-BB9D-BA593332B21B}"/>
    <dgm:cxn modelId="{EF010739-EFE2-4F36-AC01-D39C4BAB394C}" srcId="{E1C38FF1-973E-45BE-8EAD-DF845BA6F5DE}" destId="{46898602-EA52-43CD-9628-DCD7C583F909}" srcOrd="0" destOrd="0" parTransId="{AA2C7917-11DC-40A4-9C8B-C5AC88EA98C7}" sibTransId="{55B13964-4E26-421C-AA0E-E831E945968E}"/>
    <dgm:cxn modelId="{F3FD5A3D-9E3F-4F78-81A8-4C760BA05303}" type="presOf" srcId="{EB56590F-0FFC-41DD-B626-E0A9E37E0D5D}" destId="{28F3A056-931B-419F-A016-9997E2FBFB4C}" srcOrd="0" destOrd="2" presId="urn:microsoft.com/office/officeart/2005/8/layout/hList1"/>
    <dgm:cxn modelId="{316FA13E-87F8-4BC8-AB59-B02B40A1B880}" type="presOf" srcId="{BC97F1E2-A408-4AFC-AB7F-DADA5855A0EB}" destId="{60161212-639B-4C2F-9BD8-28B7B8C319B5}" srcOrd="0" destOrd="2" presId="urn:microsoft.com/office/officeart/2005/8/layout/hList1"/>
    <dgm:cxn modelId="{6849BD40-D2EB-4696-953C-F1A64760197F}" type="presOf" srcId="{E1C38FF1-973E-45BE-8EAD-DF845BA6F5DE}" destId="{B9B25B15-E7AA-40A1-AB6C-004577CC78E8}" srcOrd="0" destOrd="0" presId="urn:microsoft.com/office/officeart/2005/8/layout/hList1"/>
    <dgm:cxn modelId="{1FF32F5C-F5AE-4531-8628-E9B59412D0AF}" type="presOf" srcId="{89BA23ED-8EE5-46F3-A31A-84D92808E5E5}" destId="{C9AD7CD7-B7D1-4855-9397-89331A4F4F3C}" srcOrd="0" destOrd="1" presId="urn:microsoft.com/office/officeart/2005/8/layout/hList1"/>
    <dgm:cxn modelId="{D4AF2060-F6B7-43C5-AD03-88CE70CE7F41}" type="presOf" srcId="{B0FC6C56-1BB0-4606-9100-CD93A2DACB0A}" destId="{28F3A056-931B-419F-A016-9997E2FBFB4C}" srcOrd="0" destOrd="0" presId="urn:microsoft.com/office/officeart/2005/8/layout/hList1"/>
    <dgm:cxn modelId="{280AA746-613A-4824-8E97-6C97CD3A2F71}" srcId="{25AE2F38-54AB-47C5-AB78-972BD52F2EF2}" destId="{5A6355C1-6E9B-4C20-B438-F2CAF9999848}" srcOrd="0" destOrd="0" parTransId="{DD968872-33F5-4BCA-B214-B5A6FA78FDA0}" sibTransId="{92DD050B-D875-42EA-B822-448F15A45E7E}"/>
    <dgm:cxn modelId="{35F78149-EC46-46B9-A917-1DEE802D838F}" srcId="{A6A14063-4B3F-4FB0-9D31-46D72A138527}" destId="{1C1E698C-1EE6-4A01-82EC-E38EF3329455}" srcOrd="0" destOrd="0" parTransId="{258F58D5-AFB1-4858-938E-5102AF1D7F25}" sibTransId="{51901060-DC06-4994-9DF6-4E5D00C82896}"/>
    <dgm:cxn modelId="{5CF9BC4A-1B26-4F7B-BC14-4EB41D40D8CB}" type="presOf" srcId="{B53C759E-B5E1-47B6-9C29-CD93A07F722B}" destId="{D6F68B04-3C9E-4390-91C0-30F07A93DE0C}" srcOrd="0" destOrd="1" presId="urn:microsoft.com/office/officeart/2005/8/layout/hList1"/>
    <dgm:cxn modelId="{E9C6EB52-C748-4E2B-86BC-10CEF6E78386}" type="presOf" srcId="{7D0C8296-955D-4434-AABB-081B0B011CEB}" destId="{C78B6CC1-CC6D-4026-B6F7-6DDEA8046E6A}" srcOrd="0" destOrd="1" presId="urn:microsoft.com/office/officeart/2005/8/layout/hList1"/>
    <dgm:cxn modelId="{CCEA4C76-4527-41EE-BCD4-2DEC9A8D9A7B}" type="presOf" srcId="{64421EEE-39CC-41D4-939A-3C0574695D99}" destId="{C9AD7CD7-B7D1-4855-9397-89331A4F4F3C}" srcOrd="0" destOrd="0" presId="urn:microsoft.com/office/officeart/2005/8/layout/hList1"/>
    <dgm:cxn modelId="{D8C1B659-B915-49AF-84FE-EC763FA6EDF1}" srcId="{E7BB5AAC-BA2F-4F0C-A4C6-AFA9BA7F9815}" destId="{B0FC6C56-1BB0-4606-9100-CD93A2DACB0A}" srcOrd="0" destOrd="0" parTransId="{219FB758-AFA5-40FB-8F4C-DDE0B162D089}" sibTransId="{5577DD3F-061E-446B-95B9-72AC5D8A2077}"/>
    <dgm:cxn modelId="{1EBB378B-B4A7-49B7-A45C-4BAF7600BC55}" srcId="{4D20058F-CFA7-4028-93E3-2425F7B5AAB7}" destId="{977002C1-2093-4F10-B409-79790BE5251A}" srcOrd="1" destOrd="0" parTransId="{EDB07140-370E-419B-8726-87658F15932B}" sibTransId="{AC93B33D-69DA-48D8-9453-2B4B0EF66944}"/>
    <dgm:cxn modelId="{D84D808D-AFBF-4C39-97A7-AB3F63C48E39}" srcId="{25AE2F38-54AB-47C5-AB78-972BD52F2EF2}" destId="{E7BB5AAC-BA2F-4F0C-A4C6-AFA9BA7F9815}" srcOrd="1" destOrd="0" parTransId="{2CF8826A-7667-4EDA-9DE0-319E2912B856}" sibTransId="{705DD9F9-EF21-4A3A-873D-5E53865C9640}"/>
    <dgm:cxn modelId="{F7249790-0BB1-4B2A-B6FC-9E8EC4B6DE0B}" srcId="{D8C45A2F-237C-47D8-9262-CCBC73192B4D}" destId="{4C9A69FA-CC32-434B-8EE0-836C18221273}" srcOrd="0" destOrd="0" parTransId="{0857F8F1-B2AA-4497-985C-72BF91C3EE52}" sibTransId="{1282BAF9-1D8B-421F-997A-4ADD421C1DAD}"/>
    <dgm:cxn modelId="{4E60229A-3DF7-455A-B138-FDEFE99755EE}" type="presOf" srcId="{46898602-EA52-43CD-9628-DCD7C583F909}" destId="{22F0A857-9758-4A23-9854-33A244DBD13E}" srcOrd="0" destOrd="0" presId="urn:microsoft.com/office/officeart/2005/8/layout/hList1"/>
    <dgm:cxn modelId="{81293A9D-43E2-46BC-BE46-D2855A112AC4}" type="presOf" srcId="{2AC15315-7E30-4AD0-98E1-F842E41D422A}" destId="{60161212-639B-4C2F-9BD8-28B7B8C319B5}" srcOrd="0" destOrd="5" presId="urn:microsoft.com/office/officeart/2005/8/layout/hList1"/>
    <dgm:cxn modelId="{DF2FBCA5-0C23-4B0F-8832-A1AE857366A4}" type="presOf" srcId="{70770803-50D9-4CB6-BE5F-D83C501096A2}" destId="{C78B6CC1-CC6D-4026-B6F7-6DDEA8046E6A}" srcOrd="0" destOrd="0" presId="urn:microsoft.com/office/officeart/2005/8/layout/hList1"/>
    <dgm:cxn modelId="{E90BABAB-5167-48C9-A1BB-B31A3C6A52FA}" srcId="{25AE2F38-54AB-47C5-AB78-972BD52F2EF2}" destId="{E1C38FF1-973E-45BE-8EAD-DF845BA6F5DE}" srcOrd="3" destOrd="0" parTransId="{EC0F78E0-44E9-48E8-B403-2638B4388CF0}" sibTransId="{6F1157BB-F398-438A-B911-D1C438147FB7}"/>
    <dgm:cxn modelId="{D74B46B6-84F2-4C92-9ED0-2805DD344ED0}" type="presOf" srcId="{1C1E698C-1EE6-4A01-82EC-E38EF3329455}" destId="{D6F68B04-3C9E-4390-91C0-30F07A93DE0C}" srcOrd="0" destOrd="0" presId="urn:microsoft.com/office/officeart/2005/8/layout/hList1"/>
    <dgm:cxn modelId="{36FD73BA-B52C-48BA-B009-448644F729A4}" type="presOf" srcId="{A6A14063-4B3F-4FB0-9D31-46D72A138527}" destId="{FF93F54D-E8FD-4325-912B-0BBB304D6DD5}" srcOrd="0" destOrd="0" presId="urn:microsoft.com/office/officeart/2005/8/layout/hList1"/>
    <dgm:cxn modelId="{4DCD69C5-0B67-4E0E-8892-034046D6BA63}" srcId="{4D20058F-CFA7-4028-93E3-2425F7B5AAB7}" destId="{5D52A21F-330D-401F-AA70-56BF2547AC4B}" srcOrd="2" destOrd="0" parTransId="{2CF970C1-EBB2-48A6-BF62-136F2E3D08C0}" sibTransId="{B0D18B82-ED0A-4B36-B863-D0820A9BD70D}"/>
    <dgm:cxn modelId="{29F34FC7-F6FF-466D-94C2-FE33385C5D65}" type="presOf" srcId="{58FACF17-258C-4025-BAAF-870B25AA1413}" destId="{C78B6CC1-CC6D-4026-B6F7-6DDEA8046E6A}" srcOrd="0" destOrd="2" presId="urn:microsoft.com/office/officeart/2005/8/layout/hList1"/>
    <dgm:cxn modelId="{B9F2F1C8-7BC0-49D1-BAC0-6AE34A01FF8C}" srcId="{25AE2F38-54AB-47C5-AB78-972BD52F2EF2}" destId="{036920A4-973F-406F-985B-BA64AA85205B}" srcOrd="4" destOrd="0" parTransId="{EFF4CE61-7EF6-4E5B-A3A3-818172843E44}" sibTransId="{11476F01-F440-4105-88D2-D951A6959048}"/>
    <dgm:cxn modelId="{90332BCC-68F6-4B7D-9C6D-D9C9BA9F6BBA}" srcId="{25AE2F38-54AB-47C5-AB78-972BD52F2EF2}" destId="{A6A14063-4B3F-4FB0-9D31-46D72A138527}" srcOrd="2" destOrd="0" parTransId="{10BF08D0-C853-4834-A51A-5C64313A6E8A}" sibTransId="{E060120E-6D38-4680-81D6-B11F21640ED9}"/>
    <dgm:cxn modelId="{F67B60CD-0CA5-4DE8-9BBB-FDCA41F3FED8}" srcId="{E7BB5AAC-BA2F-4F0C-A4C6-AFA9BA7F9815}" destId="{EB56590F-0FFC-41DD-B626-E0A9E37E0D5D}" srcOrd="2" destOrd="0" parTransId="{5B7BD2BA-D91E-4585-B2F7-2E93214D32A5}" sibTransId="{D04C28BE-FB8C-4774-B9E7-2F3A10851316}"/>
    <dgm:cxn modelId="{20D490CD-02B9-4BA9-A331-451931190600}" srcId="{E7BB5AAC-BA2F-4F0C-A4C6-AFA9BA7F9815}" destId="{C4CB20C9-8499-42EF-9D79-BD6F6DB2D36B}" srcOrd="1" destOrd="0" parTransId="{A7195CF4-618D-4370-9DCB-9E51659C5AD2}" sibTransId="{C6F5AD73-437A-44F5-A1B6-36BFCD22E0BF}"/>
    <dgm:cxn modelId="{D61E23CE-E40E-49F0-8609-74EF5530E912}" type="presOf" srcId="{25AE2F38-54AB-47C5-AB78-972BD52F2EF2}" destId="{0B804752-527A-440D-92BC-1EE6EFEBA62A}" srcOrd="0" destOrd="0" presId="urn:microsoft.com/office/officeart/2005/8/layout/hList1"/>
    <dgm:cxn modelId="{379E22D3-CD6B-4371-830A-FF1F45E3FA69}" srcId="{036920A4-973F-406F-985B-BA64AA85205B}" destId="{7D0C8296-955D-4434-AABB-081B0B011CEB}" srcOrd="1" destOrd="0" parTransId="{21C26140-B6BC-4D1B-AB15-D22A9C06B5EE}" sibTransId="{BE1997F3-983F-4316-BAA3-7915479506FA}"/>
    <dgm:cxn modelId="{3FF1E4E6-0F78-4228-9619-DDCB2B89562B}" type="presOf" srcId="{C4CB20C9-8499-42EF-9D79-BD6F6DB2D36B}" destId="{28F3A056-931B-419F-A016-9997E2FBFB4C}" srcOrd="0" destOrd="1" presId="urn:microsoft.com/office/officeart/2005/8/layout/hList1"/>
    <dgm:cxn modelId="{50A5D1EC-868A-409D-83CA-08499CF12281}" srcId="{036920A4-973F-406F-985B-BA64AA85205B}" destId="{58FACF17-258C-4025-BAAF-870B25AA1413}" srcOrd="2" destOrd="0" parTransId="{2E9315A5-49AA-433B-A3C3-F1EBEFE07A1A}" sibTransId="{B22B1734-9EC0-4A97-9789-ED7CD926FE5B}"/>
    <dgm:cxn modelId="{744420EE-F677-4325-ABD3-F6B94721EA03}" srcId="{4D20058F-CFA7-4028-93E3-2425F7B5AAB7}" destId="{BC97F1E2-A408-4AFC-AB7F-DADA5855A0EB}" srcOrd="0" destOrd="0" parTransId="{9CBBFEBD-0A56-4795-B59C-BE25569022D0}" sibTransId="{EB3488FD-CE60-4F31-B741-F6AB393709AF}"/>
    <dgm:cxn modelId="{38EB8AF0-3DED-4492-B113-E69840476DD9}" srcId="{A6A14063-4B3F-4FB0-9D31-46D72A138527}" destId="{B53C759E-B5E1-47B6-9C29-CD93A07F722B}" srcOrd="1" destOrd="0" parTransId="{C3567AF1-FE7B-49EA-8B01-C93ADC40D154}" sibTransId="{49B53CA2-C162-442D-BE79-6C96CC0EB649}"/>
    <dgm:cxn modelId="{667DBEF3-E3BC-4F70-9E4A-6C4C77C645BF}" type="presOf" srcId="{036920A4-973F-406F-985B-BA64AA85205B}" destId="{1ECCABDB-85FB-4CE2-96BE-0C50DB7C49BC}" srcOrd="0" destOrd="0" presId="urn:microsoft.com/office/officeart/2005/8/layout/hList1"/>
    <dgm:cxn modelId="{B475C8FB-CDF3-4B85-AE5A-4CA6CD4BFEA9}" type="presOf" srcId="{E7BB5AAC-BA2F-4F0C-A4C6-AFA9BA7F9815}" destId="{406B5DC5-CDEB-47FC-BC91-E2308BEF8466}" srcOrd="0" destOrd="0" presId="urn:microsoft.com/office/officeart/2005/8/layout/hList1"/>
    <dgm:cxn modelId="{168194FF-CFB7-4E3B-9CF9-5E8A54C889EA}" srcId="{036920A4-973F-406F-985B-BA64AA85205B}" destId="{70770803-50D9-4CB6-BE5F-D83C501096A2}" srcOrd="0" destOrd="0" parTransId="{C0F2322F-F4F0-4DFA-9269-00D53E5BDFD1}" sibTransId="{8AE2E693-52A7-432D-9974-314BD6E8AEA8}"/>
    <dgm:cxn modelId="{506A10BF-4295-4A39-957F-5E4DA96B6F12}" type="presParOf" srcId="{0B804752-527A-440D-92BC-1EE6EFEBA62A}" destId="{5EBC760C-BEEA-4A32-9DE4-9090D7E85250}" srcOrd="0" destOrd="0" presId="urn:microsoft.com/office/officeart/2005/8/layout/hList1"/>
    <dgm:cxn modelId="{EDAEA896-F59A-456B-84B6-2C82BBD2E2C9}" type="presParOf" srcId="{5EBC760C-BEEA-4A32-9DE4-9090D7E85250}" destId="{C786DD49-D52E-416E-A1AF-26E47BCC26AF}" srcOrd="0" destOrd="0" presId="urn:microsoft.com/office/officeart/2005/8/layout/hList1"/>
    <dgm:cxn modelId="{C92C3999-8D15-456B-A313-14B1A2553AAB}" type="presParOf" srcId="{5EBC760C-BEEA-4A32-9DE4-9090D7E85250}" destId="{C9AD7CD7-B7D1-4855-9397-89331A4F4F3C}" srcOrd="1" destOrd="0" presId="urn:microsoft.com/office/officeart/2005/8/layout/hList1"/>
    <dgm:cxn modelId="{F5D03FE9-FD35-40D2-AB10-739A1849897F}" type="presParOf" srcId="{0B804752-527A-440D-92BC-1EE6EFEBA62A}" destId="{CBAE29C2-302C-41A4-A8C5-87BD5387CA59}" srcOrd="1" destOrd="0" presId="urn:microsoft.com/office/officeart/2005/8/layout/hList1"/>
    <dgm:cxn modelId="{B17C96C4-6085-43F5-87E9-9681D0A1FFB3}" type="presParOf" srcId="{0B804752-527A-440D-92BC-1EE6EFEBA62A}" destId="{2C39537F-9E46-49AC-BE1C-E3E6BD131CE4}" srcOrd="2" destOrd="0" presId="urn:microsoft.com/office/officeart/2005/8/layout/hList1"/>
    <dgm:cxn modelId="{8E33703D-D5DE-46D5-AB7B-A1F10D17D306}" type="presParOf" srcId="{2C39537F-9E46-49AC-BE1C-E3E6BD131CE4}" destId="{406B5DC5-CDEB-47FC-BC91-E2308BEF8466}" srcOrd="0" destOrd="0" presId="urn:microsoft.com/office/officeart/2005/8/layout/hList1"/>
    <dgm:cxn modelId="{204E6D01-B6CD-41FC-BB0A-CDD31F10FBFC}" type="presParOf" srcId="{2C39537F-9E46-49AC-BE1C-E3E6BD131CE4}" destId="{28F3A056-931B-419F-A016-9997E2FBFB4C}" srcOrd="1" destOrd="0" presId="urn:microsoft.com/office/officeart/2005/8/layout/hList1"/>
    <dgm:cxn modelId="{D7F1E957-CCF0-4AE6-9867-ED3ADA39085A}" type="presParOf" srcId="{0B804752-527A-440D-92BC-1EE6EFEBA62A}" destId="{31B5B039-7AB0-4CF3-98A1-76B33C19E614}" srcOrd="3" destOrd="0" presId="urn:microsoft.com/office/officeart/2005/8/layout/hList1"/>
    <dgm:cxn modelId="{333C053D-480B-4FF5-A2D0-84E19B41F041}" type="presParOf" srcId="{0B804752-527A-440D-92BC-1EE6EFEBA62A}" destId="{37E0EE75-8275-41AF-B9BC-23F60D2A6629}" srcOrd="4" destOrd="0" presId="urn:microsoft.com/office/officeart/2005/8/layout/hList1"/>
    <dgm:cxn modelId="{5F73A9F9-B81A-4C78-B26F-009CF8C9F8DF}" type="presParOf" srcId="{37E0EE75-8275-41AF-B9BC-23F60D2A6629}" destId="{FF93F54D-E8FD-4325-912B-0BBB304D6DD5}" srcOrd="0" destOrd="0" presId="urn:microsoft.com/office/officeart/2005/8/layout/hList1"/>
    <dgm:cxn modelId="{50030394-87A0-4FA4-A2AC-34B096F7C476}" type="presParOf" srcId="{37E0EE75-8275-41AF-B9BC-23F60D2A6629}" destId="{D6F68B04-3C9E-4390-91C0-30F07A93DE0C}" srcOrd="1" destOrd="0" presId="urn:microsoft.com/office/officeart/2005/8/layout/hList1"/>
    <dgm:cxn modelId="{A20EE987-CC23-4157-9BB0-ECB343EE7C38}" type="presParOf" srcId="{0B804752-527A-440D-92BC-1EE6EFEBA62A}" destId="{BCF1F81A-5924-4469-BE50-727252000FFC}" srcOrd="5" destOrd="0" presId="urn:microsoft.com/office/officeart/2005/8/layout/hList1"/>
    <dgm:cxn modelId="{B642039C-FF05-4F97-9EFE-0F2A088E339A}" type="presParOf" srcId="{0B804752-527A-440D-92BC-1EE6EFEBA62A}" destId="{A5FCD645-14FF-46B0-8822-1E5C9D606892}" srcOrd="6" destOrd="0" presId="urn:microsoft.com/office/officeart/2005/8/layout/hList1"/>
    <dgm:cxn modelId="{16B99BA0-9A15-4E23-9DFF-80AC0E922AA3}" type="presParOf" srcId="{A5FCD645-14FF-46B0-8822-1E5C9D606892}" destId="{B9B25B15-E7AA-40A1-AB6C-004577CC78E8}" srcOrd="0" destOrd="0" presId="urn:microsoft.com/office/officeart/2005/8/layout/hList1"/>
    <dgm:cxn modelId="{EAAD6555-4F5F-484A-946F-3BD1C3132047}" type="presParOf" srcId="{A5FCD645-14FF-46B0-8822-1E5C9D606892}" destId="{22F0A857-9758-4A23-9854-33A244DBD13E}" srcOrd="1" destOrd="0" presId="urn:microsoft.com/office/officeart/2005/8/layout/hList1"/>
    <dgm:cxn modelId="{81A238F0-9787-4917-97E4-893DD2EA6BDD}" type="presParOf" srcId="{0B804752-527A-440D-92BC-1EE6EFEBA62A}" destId="{774792F5-0A0F-440A-9759-267FA2FC13D2}" srcOrd="7" destOrd="0" presId="urn:microsoft.com/office/officeart/2005/8/layout/hList1"/>
    <dgm:cxn modelId="{FBEEC0EF-BBF9-4447-AD70-2EDCC97CD029}" type="presParOf" srcId="{0B804752-527A-440D-92BC-1EE6EFEBA62A}" destId="{4EE637EA-DB7E-4118-88FF-795C3AA24E7F}" srcOrd="8" destOrd="0" presId="urn:microsoft.com/office/officeart/2005/8/layout/hList1"/>
    <dgm:cxn modelId="{ED0A4145-A50E-445A-8237-BE105DE02472}" type="presParOf" srcId="{4EE637EA-DB7E-4118-88FF-795C3AA24E7F}" destId="{1ECCABDB-85FB-4CE2-96BE-0C50DB7C49BC}" srcOrd="0" destOrd="0" presId="urn:microsoft.com/office/officeart/2005/8/layout/hList1"/>
    <dgm:cxn modelId="{E353D8B1-E5BA-48AE-8024-9E7205399FF0}" type="presParOf" srcId="{4EE637EA-DB7E-4118-88FF-795C3AA24E7F}" destId="{C78B6CC1-CC6D-4026-B6F7-6DDEA8046E6A}" srcOrd="1" destOrd="0" presId="urn:microsoft.com/office/officeart/2005/8/layout/hList1"/>
    <dgm:cxn modelId="{23CA16D2-7BCD-45DA-802A-61DB0B9F4173}" type="presParOf" srcId="{0B804752-527A-440D-92BC-1EE6EFEBA62A}" destId="{667F8D01-7003-45D3-89C0-4C2EFB487FF6}" srcOrd="9" destOrd="0" presId="urn:microsoft.com/office/officeart/2005/8/layout/hList1"/>
    <dgm:cxn modelId="{3766A545-BE46-4778-84C9-81F365EE948A}" type="presParOf" srcId="{0B804752-527A-440D-92BC-1EE6EFEBA62A}" destId="{F5C2899C-E380-4BD1-BEC1-EC1B02CCEB80}" srcOrd="10" destOrd="0" presId="urn:microsoft.com/office/officeart/2005/8/layout/hList1"/>
    <dgm:cxn modelId="{B6B74487-807E-4058-B756-E45CBAC308A9}" type="presParOf" srcId="{F5C2899C-E380-4BD1-BEC1-EC1B02CCEB80}" destId="{EC03CEF3-045D-4C82-B032-9533C3A2DD95}" srcOrd="0" destOrd="0" presId="urn:microsoft.com/office/officeart/2005/8/layout/hList1"/>
    <dgm:cxn modelId="{4429A980-78D1-407C-A9A4-56426C1AE340}" type="presParOf" srcId="{F5C2899C-E380-4BD1-BEC1-EC1B02CCEB80}" destId="{60161212-639B-4C2F-9BD8-28B7B8C319B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5BD6352-B9D4-466C-A010-B19987E79B34}" type="doc">
      <dgm:prSet loTypeId="urn:microsoft.com/office/officeart/2005/8/layout/cycle2" loCatId="cycle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99FEDAAC-DAC5-441E-B234-B79C82E999A1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err="1">
              <a:latin typeface="Arial Black" panose="020B0A04020102020204" pitchFamily="34" charset="0"/>
            </a:rPr>
            <a:t>Studi</a:t>
          </a:r>
          <a:r>
            <a:rPr lang="en-US" dirty="0">
              <a:latin typeface="Arial Black" panose="020B0A04020102020204" pitchFamily="34" charset="0"/>
            </a:rPr>
            <a:t> Awal</a:t>
          </a:r>
        </a:p>
      </dgm:t>
    </dgm:pt>
    <dgm:pt modelId="{E048B69B-E46F-468B-91CA-F191427CA314}" type="parTrans" cxnId="{7A8DEBBA-C668-433F-A5FF-D289236FAF67}">
      <dgm:prSet/>
      <dgm:spPr/>
      <dgm:t>
        <a:bodyPr/>
        <a:lstStyle/>
        <a:p>
          <a:endParaRPr lang="en-US"/>
        </a:p>
      </dgm:t>
    </dgm:pt>
    <dgm:pt modelId="{87725D88-B711-4C95-A911-6BE48C215110}" type="sibTrans" cxnId="{7A8DEBBA-C668-433F-A5FF-D289236FAF67}">
      <dgm:prSet/>
      <dgm:spPr/>
      <dgm:t>
        <a:bodyPr/>
        <a:lstStyle/>
        <a:p>
          <a:endParaRPr lang="en-US"/>
        </a:p>
      </dgm:t>
    </dgm:pt>
    <dgm:pt modelId="{F594FE53-D886-440E-ABD3-3FB38EE124EF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>
              <a:latin typeface="Arial Black" panose="020B0A04020102020204" pitchFamily="34" charset="0"/>
            </a:rPr>
            <a:t>Desain</a:t>
          </a:r>
        </a:p>
      </dgm:t>
    </dgm:pt>
    <dgm:pt modelId="{3444085E-D4C0-4055-92F5-971BC2B88728}" type="parTrans" cxnId="{032ACECF-287C-4F24-924B-05412DE94F11}">
      <dgm:prSet/>
      <dgm:spPr/>
      <dgm:t>
        <a:bodyPr/>
        <a:lstStyle/>
        <a:p>
          <a:endParaRPr lang="en-US"/>
        </a:p>
      </dgm:t>
    </dgm:pt>
    <dgm:pt modelId="{966C4163-7AB3-413C-8B76-48941F87FC32}" type="sibTrans" cxnId="{032ACECF-287C-4F24-924B-05412DE94F11}">
      <dgm:prSet/>
      <dgm:spPr/>
      <dgm:t>
        <a:bodyPr/>
        <a:lstStyle/>
        <a:p>
          <a:endParaRPr lang="en-US"/>
        </a:p>
      </dgm:t>
    </dgm:pt>
    <dgm:pt modelId="{E0FC787A-2178-4B87-B0A5-92291518F0A1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err="1">
              <a:latin typeface="Arial Black" panose="020B0A04020102020204" pitchFamily="34" charset="0"/>
            </a:rPr>
            <a:t>Implementasi</a:t>
          </a:r>
          <a:endParaRPr lang="en-US" dirty="0">
            <a:latin typeface="Arial Black" panose="020B0A04020102020204" pitchFamily="34" charset="0"/>
          </a:endParaRPr>
        </a:p>
      </dgm:t>
    </dgm:pt>
    <dgm:pt modelId="{04D17F3A-E1D0-4F3C-9733-8C4AE419F48F}" type="parTrans" cxnId="{AD2F0012-7424-4028-8653-240925317852}">
      <dgm:prSet/>
      <dgm:spPr/>
      <dgm:t>
        <a:bodyPr/>
        <a:lstStyle/>
        <a:p>
          <a:endParaRPr lang="en-US"/>
        </a:p>
      </dgm:t>
    </dgm:pt>
    <dgm:pt modelId="{437579FC-D291-464B-8A82-CF0264E99887}" type="sibTrans" cxnId="{AD2F0012-7424-4028-8653-240925317852}">
      <dgm:prSet/>
      <dgm:spPr/>
      <dgm:t>
        <a:bodyPr/>
        <a:lstStyle/>
        <a:p>
          <a:endParaRPr lang="en-US"/>
        </a:p>
      </dgm:t>
    </dgm:pt>
    <dgm:pt modelId="{50A0C2AA-FE8D-467F-BC8D-DBBA3F90CA1A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 err="1">
              <a:latin typeface="Arial Black" panose="020B0A04020102020204" pitchFamily="34" charset="0"/>
            </a:rPr>
            <a:t>Pemeliharaan</a:t>
          </a:r>
          <a:endParaRPr lang="en-US" dirty="0">
            <a:latin typeface="Arial Black" panose="020B0A04020102020204" pitchFamily="34" charset="0"/>
          </a:endParaRPr>
        </a:p>
      </dgm:t>
    </dgm:pt>
    <dgm:pt modelId="{3AB95E05-081D-4F32-A896-5E3231E41B50}" type="parTrans" cxnId="{D0A23775-5F97-4795-A179-39534CE88E9C}">
      <dgm:prSet/>
      <dgm:spPr/>
      <dgm:t>
        <a:bodyPr/>
        <a:lstStyle/>
        <a:p>
          <a:endParaRPr lang="en-US"/>
        </a:p>
      </dgm:t>
    </dgm:pt>
    <dgm:pt modelId="{22A340D0-009A-48DB-B28C-B3076758EEDC}" type="sibTrans" cxnId="{D0A23775-5F97-4795-A179-39534CE88E9C}">
      <dgm:prSet/>
      <dgm:spPr/>
      <dgm:t>
        <a:bodyPr/>
        <a:lstStyle/>
        <a:p>
          <a:endParaRPr lang="en-US"/>
        </a:p>
      </dgm:t>
    </dgm:pt>
    <dgm:pt modelId="{348D05DB-FD3B-4EB5-A536-97BB800C468C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 err="1">
              <a:latin typeface="Arial Black" panose="020B0A04020102020204" pitchFamily="34" charset="0"/>
            </a:rPr>
            <a:t>Pengujian</a:t>
          </a:r>
          <a:endParaRPr lang="en-US" dirty="0">
            <a:latin typeface="Arial Black" panose="020B0A04020102020204" pitchFamily="34" charset="0"/>
          </a:endParaRPr>
        </a:p>
      </dgm:t>
    </dgm:pt>
    <dgm:pt modelId="{4B64B687-7490-4ABB-AA82-61C793358379}" type="parTrans" cxnId="{2C6EA5B9-B9E9-4FFD-B4C0-478DB5028D9C}">
      <dgm:prSet/>
      <dgm:spPr/>
      <dgm:t>
        <a:bodyPr/>
        <a:lstStyle/>
        <a:p>
          <a:endParaRPr lang="en-US"/>
        </a:p>
      </dgm:t>
    </dgm:pt>
    <dgm:pt modelId="{633FDC9D-54A2-4897-B6BA-128F5A568A5F}" type="sibTrans" cxnId="{2C6EA5B9-B9E9-4FFD-B4C0-478DB5028D9C}">
      <dgm:prSet/>
      <dgm:spPr/>
      <dgm:t>
        <a:bodyPr/>
        <a:lstStyle/>
        <a:p>
          <a:endParaRPr lang="en-US"/>
        </a:p>
      </dgm:t>
    </dgm:pt>
    <dgm:pt modelId="{ECA7873E-96E8-4483-8014-70820C7425CF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 err="1">
              <a:latin typeface="Arial Black" panose="020B0A04020102020204" pitchFamily="34" charset="0"/>
            </a:rPr>
            <a:t>Operasi</a:t>
          </a:r>
          <a:endParaRPr lang="en-US" dirty="0">
            <a:latin typeface="Arial Black" panose="020B0A04020102020204" pitchFamily="34" charset="0"/>
          </a:endParaRPr>
        </a:p>
      </dgm:t>
    </dgm:pt>
    <dgm:pt modelId="{046571C4-4941-4EA1-AB49-AA004BBB0A6F}" type="parTrans" cxnId="{CB6818AB-B69E-422D-9966-37A132E4483F}">
      <dgm:prSet/>
      <dgm:spPr/>
      <dgm:t>
        <a:bodyPr/>
        <a:lstStyle/>
        <a:p>
          <a:endParaRPr lang="en-US"/>
        </a:p>
      </dgm:t>
    </dgm:pt>
    <dgm:pt modelId="{6470D20A-9E26-473C-85A5-70D66947B895}" type="sibTrans" cxnId="{CB6818AB-B69E-422D-9966-37A132E4483F}">
      <dgm:prSet/>
      <dgm:spPr/>
      <dgm:t>
        <a:bodyPr/>
        <a:lstStyle/>
        <a:p>
          <a:endParaRPr lang="en-US"/>
        </a:p>
      </dgm:t>
    </dgm:pt>
    <dgm:pt modelId="{354FCC61-D0B1-42D7-87AC-3B687B576A36}" type="pres">
      <dgm:prSet presAssocID="{D5BD6352-B9D4-466C-A010-B19987E79B34}" presName="cycle" presStyleCnt="0">
        <dgm:presLayoutVars>
          <dgm:dir/>
          <dgm:resizeHandles val="exact"/>
        </dgm:presLayoutVars>
      </dgm:prSet>
      <dgm:spPr/>
    </dgm:pt>
    <dgm:pt modelId="{2529EE77-EF35-4489-A58E-5D6455A19754}" type="pres">
      <dgm:prSet presAssocID="{99FEDAAC-DAC5-441E-B234-B79C82E999A1}" presName="node" presStyleLbl="node1" presStyleIdx="0" presStyleCnt="6">
        <dgm:presLayoutVars>
          <dgm:bulletEnabled val="1"/>
        </dgm:presLayoutVars>
      </dgm:prSet>
      <dgm:spPr/>
    </dgm:pt>
    <dgm:pt modelId="{D5EDFE8E-C097-4CEC-8AB0-57F45ECEE27F}" type="pres">
      <dgm:prSet presAssocID="{87725D88-B711-4C95-A911-6BE48C215110}" presName="sibTrans" presStyleLbl="sibTrans2D1" presStyleIdx="0" presStyleCnt="6"/>
      <dgm:spPr/>
    </dgm:pt>
    <dgm:pt modelId="{D28CC37B-E28F-427E-AA7A-CF0FDF1DE983}" type="pres">
      <dgm:prSet presAssocID="{87725D88-B711-4C95-A911-6BE48C215110}" presName="connectorText" presStyleLbl="sibTrans2D1" presStyleIdx="0" presStyleCnt="6"/>
      <dgm:spPr/>
    </dgm:pt>
    <dgm:pt modelId="{133C23A3-B721-422F-B119-1E411996EFE2}" type="pres">
      <dgm:prSet presAssocID="{F594FE53-D886-440E-ABD3-3FB38EE124EF}" presName="node" presStyleLbl="node1" presStyleIdx="1" presStyleCnt="6">
        <dgm:presLayoutVars>
          <dgm:bulletEnabled val="1"/>
        </dgm:presLayoutVars>
      </dgm:prSet>
      <dgm:spPr/>
    </dgm:pt>
    <dgm:pt modelId="{BC987AA4-AF5C-4DC3-B914-054EED4F5078}" type="pres">
      <dgm:prSet presAssocID="{966C4163-7AB3-413C-8B76-48941F87FC32}" presName="sibTrans" presStyleLbl="sibTrans2D1" presStyleIdx="1" presStyleCnt="6"/>
      <dgm:spPr/>
    </dgm:pt>
    <dgm:pt modelId="{9E0318E2-7DBF-49D0-9A95-3402FC912D8F}" type="pres">
      <dgm:prSet presAssocID="{966C4163-7AB3-413C-8B76-48941F87FC32}" presName="connectorText" presStyleLbl="sibTrans2D1" presStyleIdx="1" presStyleCnt="6"/>
      <dgm:spPr/>
    </dgm:pt>
    <dgm:pt modelId="{BA4BC9B8-8AEB-4C8B-B8F3-46EBDE4BDAA6}" type="pres">
      <dgm:prSet presAssocID="{E0FC787A-2178-4B87-B0A5-92291518F0A1}" presName="node" presStyleLbl="node1" presStyleIdx="2" presStyleCnt="6">
        <dgm:presLayoutVars>
          <dgm:bulletEnabled val="1"/>
        </dgm:presLayoutVars>
      </dgm:prSet>
      <dgm:spPr/>
    </dgm:pt>
    <dgm:pt modelId="{2FA7BAB8-2CDC-4653-9A64-2A6B80BA56D9}" type="pres">
      <dgm:prSet presAssocID="{437579FC-D291-464B-8A82-CF0264E99887}" presName="sibTrans" presStyleLbl="sibTrans2D1" presStyleIdx="2" presStyleCnt="6"/>
      <dgm:spPr/>
    </dgm:pt>
    <dgm:pt modelId="{6DCEB923-0B3B-4B45-AABE-A174E3CB79E7}" type="pres">
      <dgm:prSet presAssocID="{437579FC-D291-464B-8A82-CF0264E99887}" presName="connectorText" presStyleLbl="sibTrans2D1" presStyleIdx="2" presStyleCnt="6"/>
      <dgm:spPr/>
    </dgm:pt>
    <dgm:pt modelId="{A168699C-4C68-41AC-A41F-158C0B2F1754}" type="pres">
      <dgm:prSet presAssocID="{348D05DB-FD3B-4EB5-A536-97BB800C468C}" presName="node" presStyleLbl="node1" presStyleIdx="3" presStyleCnt="6">
        <dgm:presLayoutVars>
          <dgm:bulletEnabled val="1"/>
        </dgm:presLayoutVars>
      </dgm:prSet>
      <dgm:spPr/>
    </dgm:pt>
    <dgm:pt modelId="{31C9FA42-333E-4760-9712-165DD7069E92}" type="pres">
      <dgm:prSet presAssocID="{633FDC9D-54A2-4897-B6BA-128F5A568A5F}" presName="sibTrans" presStyleLbl="sibTrans2D1" presStyleIdx="3" presStyleCnt="6"/>
      <dgm:spPr/>
    </dgm:pt>
    <dgm:pt modelId="{D9ADEF0F-69A0-4B45-876B-22C553AF6856}" type="pres">
      <dgm:prSet presAssocID="{633FDC9D-54A2-4897-B6BA-128F5A568A5F}" presName="connectorText" presStyleLbl="sibTrans2D1" presStyleIdx="3" presStyleCnt="6"/>
      <dgm:spPr/>
    </dgm:pt>
    <dgm:pt modelId="{A5A73882-7AF1-443C-90EC-4878BFE37B12}" type="pres">
      <dgm:prSet presAssocID="{ECA7873E-96E8-4483-8014-70820C7425CF}" presName="node" presStyleLbl="node1" presStyleIdx="4" presStyleCnt="6">
        <dgm:presLayoutVars>
          <dgm:bulletEnabled val="1"/>
        </dgm:presLayoutVars>
      </dgm:prSet>
      <dgm:spPr/>
    </dgm:pt>
    <dgm:pt modelId="{BBEB3696-E2C1-424A-BD15-59FFC22A6ECC}" type="pres">
      <dgm:prSet presAssocID="{6470D20A-9E26-473C-85A5-70D66947B895}" presName="sibTrans" presStyleLbl="sibTrans2D1" presStyleIdx="4" presStyleCnt="6"/>
      <dgm:spPr/>
    </dgm:pt>
    <dgm:pt modelId="{57FCBFBE-D5E6-4AB6-B96D-05408D60A9F9}" type="pres">
      <dgm:prSet presAssocID="{6470D20A-9E26-473C-85A5-70D66947B895}" presName="connectorText" presStyleLbl="sibTrans2D1" presStyleIdx="4" presStyleCnt="6"/>
      <dgm:spPr/>
    </dgm:pt>
    <dgm:pt modelId="{F1ED8944-2283-42F3-AEB8-644945E30C75}" type="pres">
      <dgm:prSet presAssocID="{50A0C2AA-FE8D-467F-BC8D-DBBA3F90CA1A}" presName="node" presStyleLbl="node1" presStyleIdx="5" presStyleCnt="6">
        <dgm:presLayoutVars>
          <dgm:bulletEnabled val="1"/>
        </dgm:presLayoutVars>
      </dgm:prSet>
      <dgm:spPr/>
    </dgm:pt>
    <dgm:pt modelId="{003CB0E4-73CE-46D2-9BB7-7773F1581429}" type="pres">
      <dgm:prSet presAssocID="{22A340D0-009A-48DB-B28C-B3076758EEDC}" presName="sibTrans" presStyleLbl="sibTrans2D1" presStyleIdx="5" presStyleCnt="6"/>
      <dgm:spPr/>
    </dgm:pt>
    <dgm:pt modelId="{7ADA06C9-FB36-44F0-ACEA-2F2C6D536A06}" type="pres">
      <dgm:prSet presAssocID="{22A340D0-009A-48DB-B28C-B3076758EEDC}" presName="connectorText" presStyleLbl="sibTrans2D1" presStyleIdx="5" presStyleCnt="6"/>
      <dgm:spPr/>
    </dgm:pt>
  </dgm:ptLst>
  <dgm:cxnLst>
    <dgm:cxn modelId="{4B88F101-A900-460E-B387-B471CEDA1C28}" type="presOf" srcId="{ECA7873E-96E8-4483-8014-70820C7425CF}" destId="{A5A73882-7AF1-443C-90EC-4878BFE37B12}" srcOrd="0" destOrd="0" presId="urn:microsoft.com/office/officeart/2005/8/layout/cycle2"/>
    <dgm:cxn modelId="{1BA2AC07-BB8A-4FA8-A753-C96F0FE30C95}" type="presOf" srcId="{437579FC-D291-464B-8A82-CF0264E99887}" destId="{6DCEB923-0B3B-4B45-AABE-A174E3CB79E7}" srcOrd="1" destOrd="0" presId="urn:microsoft.com/office/officeart/2005/8/layout/cycle2"/>
    <dgm:cxn modelId="{AD2F0012-7424-4028-8653-240925317852}" srcId="{D5BD6352-B9D4-466C-A010-B19987E79B34}" destId="{E0FC787A-2178-4B87-B0A5-92291518F0A1}" srcOrd="2" destOrd="0" parTransId="{04D17F3A-E1D0-4F3C-9733-8C4AE419F48F}" sibTransId="{437579FC-D291-464B-8A82-CF0264E99887}"/>
    <dgm:cxn modelId="{37690225-E0A6-4A96-8327-A445D12E3280}" type="presOf" srcId="{633FDC9D-54A2-4897-B6BA-128F5A568A5F}" destId="{D9ADEF0F-69A0-4B45-876B-22C553AF6856}" srcOrd="1" destOrd="0" presId="urn:microsoft.com/office/officeart/2005/8/layout/cycle2"/>
    <dgm:cxn modelId="{CEA10442-0BB2-40FA-8D64-0385BE59B22C}" type="presOf" srcId="{E0FC787A-2178-4B87-B0A5-92291518F0A1}" destId="{BA4BC9B8-8AEB-4C8B-B8F3-46EBDE4BDAA6}" srcOrd="0" destOrd="0" presId="urn:microsoft.com/office/officeart/2005/8/layout/cycle2"/>
    <dgm:cxn modelId="{B0FBF569-0212-4EB0-8264-FEF994C0F4CB}" type="presOf" srcId="{6470D20A-9E26-473C-85A5-70D66947B895}" destId="{BBEB3696-E2C1-424A-BD15-59FFC22A6ECC}" srcOrd="0" destOrd="0" presId="urn:microsoft.com/office/officeart/2005/8/layout/cycle2"/>
    <dgm:cxn modelId="{CE7AD96F-8A67-4C64-AEE0-D702E9D2FFA0}" type="presOf" srcId="{348D05DB-FD3B-4EB5-A536-97BB800C468C}" destId="{A168699C-4C68-41AC-A41F-158C0B2F1754}" srcOrd="0" destOrd="0" presId="urn:microsoft.com/office/officeart/2005/8/layout/cycle2"/>
    <dgm:cxn modelId="{E3807F72-BEC3-4757-A291-A8343A433E2C}" type="presOf" srcId="{D5BD6352-B9D4-466C-A010-B19987E79B34}" destId="{354FCC61-D0B1-42D7-87AC-3B687B576A36}" srcOrd="0" destOrd="0" presId="urn:microsoft.com/office/officeart/2005/8/layout/cycle2"/>
    <dgm:cxn modelId="{D0A23775-5F97-4795-A179-39534CE88E9C}" srcId="{D5BD6352-B9D4-466C-A010-B19987E79B34}" destId="{50A0C2AA-FE8D-467F-BC8D-DBBA3F90CA1A}" srcOrd="5" destOrd="0" parTransId="{3AB95E05-081D-4F32-A896-5E3231E41B50}" sibTransId="{22A340D0-009A-48DB-B28C-B3076758EEDC}"/>
    <dgm:cxn modelId="{3EB53477-C1E7-4F66-84C2-115693222B36}" type="presOf" srcId="{50A0C2AA-FE8D-467F-BC8D-DBBA3F90CA1A}" destId="{F1ED8944-2283-42F3-AEB8-644945E30C75}" srcOrd="0" destOrd="0" presId="urn:microsoft.com/office/officeart/2005/8/layout/cycle2"/>
    <dgm:cxn modelId="{11D919A3-03AD-4A3D-A8DC-15E4B7CE9376}" type="presOf" srcId="{87725D88-B711-4C95-A911-6BE48C215110}" destId="{D28CC37B-E28F-427E-AA7A-CF0FDF1DE983}" srcOrd="1" destOrd="0" presId="urn:microsoft.com/office/officeart/2005/8/layout/cycle2"/>
    <dgm:cxn modelId="{EC01C6A3-3FC0-402E-9393-17CA9280F145}" type="presOf" srcId="{22A340D0-009A-48DB-B28C-B3076758EEDC}" destId="{003CB0E4-73CE-46D2-9BB7-7773F1581429}" srcOrd="0" destOrd="0" presId="urn:microsoft.com/office/officeart/2005/8/layout/cycle2"/>
    <dgm:cxn modelId="{CB6818AB-B69E-422D-9966-37A132E4483F}" srcId="{D5BD6352-B9D4-466C-A010-B19987E79B34}" destId="{ECA7873E-96E8-4483-8014-70820C7425CF}" srcOrd="4" destOrd="0" parTransId="{046571C4-4941-4EA1-AB49-AA004BBB0A6F}" sibTransId="{6470D20A-9E26-473C-85A5-70D66947B895}"/>
    <dgm:cxn modelId="{337C67B2-15C2-41C8-8B63-BED9D674EE63}" type="presOf" srcId="{966C4163-7AB3-413C-8B76-48941F87FC32}" destId="{BC987AA4-AF5C-4DC3-B914-054EED4F5078}" srcOrd="0" destOrd="0" presId="urn:microsoft.com/office/officeart/2005/8/layout/cycle2"/>
    <dgm:cxn modelId="{DF4D3FB5-26BB-45AE-A1AD-96AC826A5FFB}" type="presOf" srcId="{F594FE53-D886-440E-ABD3-3FB38EE124EF}" destId="{133C23A3-B721-422F-B119-1E411996EFE2}" srcOrd="0" destOrd="0" presId="urn:microsoft.com/office/officeart/2005/8/layout/cycle2"/>
    <dgm:cxn modelId="{2C6EA5B9-B9E9-4FFD-B4C0-478DB5028D9C}" srcId="{D5BD6352-B9D4-466C-A010-B19987E79B34}" destId="{348D05DB-FD3B-4EB5-A536-97BB800C468C}" srcOrd="3" destOrd="0" parTransId="{4B64B687-7490-4ABB-AA82-61C793358379}" sibTransId="{633FDC9D-54A2-4897-B6BA-128F5A568A5F}"/>
    <dgm:cxn modelId="{7A8DEBBA-C668-433F-A5FF-D289236FAF67}" srcId="{D5BD6352-B9D4-466C-A010-B19987E79B34}" destId="{99FEDAAC-DAC5-441E-B234-B79C82E999A1}" srcOrd="0" destOrd="0" parTransId="{E048B69B-E46F-468B-91CA-F191427CA314}" sibTransId="{87725D88-B711-4C95-A911-6BE48C215110}"/>
    <dgm:cxn modelId="{6987E8C5-239F-4F48-A2B8-8E9FEF01C1EC}" type="presOf" srcId="{633FDC9D-54A2-4897-B6BA-128F5A568A5F}" destId="{31C9FA42-333E-4760-9712-165DD7069E92}" srcOrd="0" destOrd="0" presId="urn:microsoft.com/office/officeart/2005/8/layout/cycle2"/>
    <dgm:cxn modelId="{032ACECF-287C-4F24-924B-05412DE94F11}" srcId="{D5BD6352-B9D4-466C-A010-B19987E79B34}" destId="{F594FE53-D886-440E-ABD3-3FB38EE124EF}" srcOrd="1" destOrd="0" parTransId="{3444085E-D4C0-4055-92F5-971BC2B88728}" sibTransId="{966C4163-7AB3-413C-8B76-48941F87FC32}"/>
    <dgm:cxn modelId="{63EC16D5-6E41-42A9-91DC-D41B578D96B9}" type="presOf" srcId="{99FEDAAC-DAC5-441E-B234-B79C82E999A1}" destId="{2529EE77-EF35-4489-A58E-5D6455A19754}" srcOrd="0" destOrd="0" presId="urn:microsoft.com/office/officeart/2005/8/layout/cycle2"/>
    <dgm:cxn modelId="{4FC807DB-B133-4810-9B4B-90BF97B7480F}" type="presOf" srcId="{87725D88-B711-4C95-A911-6BE48C215110}" destId="{D5EDFE8E-C097-4CEC-8AB0-57F45ECEE27F}" srcOrd="0" destOrd="0" presId="urn:microsoft.com/office/officeart/2005/8/layout/cycle2"/>
    <dgm:cxn modelId="{79258CE9-8748-44B7-B4AC-9A12784FC73C}" type="presOf" srcId="{22A340D0-009A-48DB-B28C-B3076758EEDC}" destId="{7ADA06C9-FB36-44F0-ACEA-2F2C6D536A06}" srcOrd="1" destOrd="0" presId="urn:microsoft.com/office/officeart/2005/8/layout/cycle2"/>
    <dgm:cxn modelId="{8B0592F6-9C8B-4B00-ABA7-1FC3369023C3}" type="presOf" srcId="{6470D20A-9E26-473C-85A5-70D66947B895}" destId="{57FCBFBE-D5E6-4AB6-B96D-05408D60A9F9}" srcOrd="1" destOrd="0" presId="urn:microsoft.com/office/officeart/2005/8/layout/cycle2"/>
    <dgm:cxn modelId="{997188F7-1B80-4586-88F4-0562E70DD9B0}" type="presOf" srcId="{966C4163-7AB3-413C-8B76-48941F87FC32}" destId="{9E0318E2-7DBF-49D0-9A95-3402FC912D8F}" srcOrd="1" destOrd="0" presId="urn:microsoft.com/office/officeart/2005/8/layout/cycle2"/>
    <dgm:cxn modelId="{7F2812FC-E5DE-4C7C-8BEF-F399E4556F09}" type="presOf" srcId="{437579FC-D291-464B-8A82-CF0264E99887}" destId="{2FA7BAB8-2CDC-4653-9A64-2A6B80BA56D9}" srcOrd="0" destOrd="0" presId="urn:microsoft.com/office/officeart/2005/8/layout/cycle2"/>
    <dgm:cxn modelId="{58F82D8C-1841-4956-B200-776BECA501CD}" type="presParOf" srcId="{354FCC61-D0B1-42D7-87AC-3B687B576A36}" destId="{2529EE77-EF35-4489-A58E-5D6455A19754}" srcOrd="0" destOrd="0" presId="urn:microsoft.com/office/officeart/2005/8/layout/cycle2"/>
    <dgm:cxn modelId="{96434648-F3D9-4885-BC1B-7BCAAF34E82E}" type="presParOf" srcId="{354FCC61-D0B1-42D7-87AC-3B687B576A36}" destId="{D5EDFE8E-C097-4CEC-8AB0-57F45ECEE27F}" srcOrd="1" destOrd="0" presId="urn:microsoft.com/office/officeart/2005/8/layout/cycle2"/>
    <dgm:cxn modelId="{0DB2C087-29AC-4B05-9FD9-EC49FCC34CA8}" type="presParOf" srcId="{D5EDFE8E-C097-4CEC-8AB0-57F45ECEE27F}" destId="{D28CC37B-E28F-427E-AA7A-CF0FDF1DE983}" srcOrd="0" destOrd="0" presId="urn:microsoft.com/office/officeart/2005/8/layout/cycle2"/>
    <dgm:cxn modelId="{CFACB997-9D5D-41C0-9888-A5CF0526FCFD}" type="presParOf" srcId="{354FCC61-D0B1-42D7-87AC-3B687B576A36}" destId="{133C23A3-B721-422F-B119-1E411996EFE2}" srcOrd="2" destOrd="0" presId="urn:microsoft.com/office/officeart/2005/8/layout/cycle2"/>
    <dgm:cxn modelId="{50D8EE8C-19C6-43B4-8AF5-E5294D4BD610}" type="presParOf" srcId="{354FCC61-D0B1-42D7-87AC-3B687B576A36}" destId="{BC987AA4-AF5C-4DC3-B914-054EED4F5078}" srcOrd="3" destOrd="0" presId="urn:microsoft.com/office/officeart/2005/8/layout/cycle2"/>
    <dgm:cxn modelId="{94D4B9D4-A0D6-463D-9D1D-69FFF01E27A7}" type="presParOf" srcId="{BC987AA4-AF5C-4DC3-B914-054EED4F5078}" destId="{9E0318E2-7DBF-49D0-9A95-3402FC912D8F}" srcOrd="0" destOrd="0" presId="urn:microsoft.com/office/officeart/2005/8/layout/cycle2"/>
    <dgm:cxn modelId="{6B762946-4C04-474C-82A8-B2BF08B249A9}" type="presParOf" srcId="{354FCC61-D0B1-42D7-87AC-3B687B576A36}" destId="{BA4BC9B8-8AEB-4C8B-B8F3-46EBDE4BDAA6}" srcOrd="4" destOrd="0" presId="urn:microsoft.com/office/officeart/2005/8/layout/cycle2"/>
    <dgm:cxn modelId="{B8D121A8-D1F1-4DA3-800F-C7ABDE016157}" type="presParOf" srcId="{354FCC61-D0B1-42D7-87AC-3B687B576A36}" destId="{2FA7BAB8-2CDC-4653-9A64-2A6B80BA56D9}" srcOrd="5" destOrd="0" presId="urn:microsoft.com/office/officeart/2005/8/layout/cycle2"/>
    <dgm:cxn modelId="{5123BE63-1453-42D9-9493-D2C19E04CDC0}" type="presParOf" srcId="{2FA7BAB8-2CDC-4653-9A64-2A6B80BA56D9}" destId="{6DCEB923-0B3B-4B45-AABE-A174E3CB79E7}" srcOrd="0" destOrd="0" presId="urn:microsoft.com/office/officeart/2005/8/layout/cycle2"/>
    <dgm:cxn modelId="{A7C8D9DE-BB5F-484C-96EA-F02F5885A798}" type="presParOf" srcId="{354FCC61-D0B1-42D7-87AC-3B687B576A36}" destId="{A168699C-4C68-41AC-A41F-158C0B2F1754}" srcOrd="6" destOrd="0" presId="urn:microsoft.com/office/officeart/2005/8/layout/cycle2"/>
    <dgm:cxn modelId="{C2CBB2CF-B7A6-4554-B090-FF4A6013B474}" type="presParOf" srcId="{354FCC61-D0B1-42D7-87AC-3B687B576A36}" destId="{31C9FA42-333E-4760-9712-165DD7069E92}" srcOrd="7" destOrd="0" presId="urn:microsoft.com/office/officeart/2005/8/layout/cycle2"/>
    <dgm:cxn modelId="{8FB27048-C917-47D9-997B-A513806EFAB4}" type="presParOf" srcId="{31C9FA42-333E-4760-9712-165DD7069E92}" destId="{D9ADEF0F-69A0-4B45-876B-22C553AF6856}" srcOrd="0" destOrd="0" presId="urn:microsoft.com/office/officeart/2005/8/layout/cycle2"/>
    <dgm:cxn modelId="{5CF6CEF2-01A7-47C1-BE65-A3DAE2ACB4DE}" type="presParOf" srcId="{354FCC61-D0B1-42D7-87AC-3B687B576A36}" destId="{A5A73882-7AF1-443C-90EC-4878BFE37B12}" srcOrd="8" destOrd="0" presId="urn:microsoft.com/office/officeart/2005/8/layout/cycle2"/>
    <dgm:cxn modelId="{62C19E0F-4EE6-4FC7-83A7-790C2AAA7BDF}" type="presParOf" srcId="{354FCC61-D0B1-42D7-87AC-3B687B576A36}" destId="{BBEB3696-E2C1-424A-BD15-59FFC22A6ECC}" srcOrd="9" destOrd="0" presId="urn:microsoft.com/office/officeart/2005/8/layout/cycle2"/>
    <dgm:cxn modelId="{95AAA107-3740-452F-8056-C6F9976E53F3}" type="presParOf" srcId="{BBEB3696-E2C1-424A-BD15-59FFC22A6ECC}" destId="{57FCBFBE-D5E6-4AB6-B96D-05408D60A9F9}" srcOrd="0" destOrd="0" presId="urn:microsoft.com/office/officeart/2005/8/layout/cycle2"/>
    <dgm:cxn modelId="{D4073124-4440-408D-8B05-8AF1B65D9A25}" type="presParOf" srcId="{354FCC61-D0B1-42D7-87AC-3B687B576A36}" destId="{F1ED8944-2283-42F3-AEB8-644945E30C75}" srcOrd="10" destOrd="0" presId="urn:microsoft.com/office/officeart/2005/8/layout/cycle2"/>
    <dgm:cxn modelId="{885FA946-3DC8-46E4-92B6-579B4789F612}" type="presParOf" srcId="{354FCC61-D0B1-42D7-87AC-3B687B576A36}" destId="{003CB0E4-73CE-46D2-9BB7-7773F1581429}" srcOrd="11" destOrd="0" presId="urn:microsoft.com/office/officeart/2005/8/layout/cycle2"/>
    <dgm:cxn modelId="{D4513DB1-066C-492F-87CB-73D4487DF966}" type="presParOf" srcId="{003CB0E4-73CE-46D2-9BB7-7773F1581429}" destId="{7ADA06C9-FB36-44F0-ACEA-2F2C6D536A0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5AE2F38-54AB-47C5-AB78-972BD52F2EF2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BF1B68-E8DB-44F1-864E-4B0F0E47D784}">
      <dgm:prSet/>
      <dgm:spPr>
        <a:solidFill>
          <a:schemeClr val="accent4">
            <a:lumMod val="50000"/>
          </a:schemeClr>
        </a:solidFill>
        <a:ln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 err="1"/>
            <a:t>Studi</a:t>
          </a:r>
          <a:r>
            <a:rPr lang="en-US" dirty="0"/>
            <a:t> Awal</a:t>
          </a:r>
        </a:p>
      </dgm:t>
    </dgm:pt>
    <dgm:pt modelId="{8C375475-2D3E-441A-9AD7-20AA433DFDAB}" type="parTrans" cxnId="{EF8D7A93-F542-47DD-BA2A-54A027631B07}">
      <dgm:prSet/>
      <dgm:spPr/>
      <dgm:t>
        <a:bodyPr/>
        <a:lstStyle/>
        <a:p>
          <a:endParaRPr lang="en-US"/>
        </a:p>
      </dgm:t>
    </dgm:pt>
    <dgm:pt modelId="{066716D2-5F17-493D-B46C-706794BF0855}" type="sibTrans" cxnId="{EF8D7A93-F542-47DD-BA2A-54A027631B07}">
      <dgm:prSet/>
      <dgm:spPr/>
      <dgm:t>
        <a:bodyPr/>
        <a:lstStyle/>
        <a:p>
          <a:endParaRPr lang="en-US"/>
        </a:p>
      </dgm:t>
    </dgm:pt>
    <dgm:pt modelId="{60D4971D-53B0-407A-865A-1640B509D316}">
      <dgm:prSet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/>
            <a:t>Desain</a:t>
          </a:r>
        </a:p>
      </dgm:t>
    </dgm:pt>
    <dgm:pt modelId="{9A77D22A-99FF-4F8B-B48F-855ADE6E5386}" type="parTrans" cxnId="{6185C6CC-CE52-4D41-8972-3E1A45B6500D}">
      <dgm:prSet/>
      <dgm:spPr/>
      <dgm:t>
        <a:bodyPr/>
        <a:lstStyle/>
        <a:p>
          <a:endParaRPr lang="en-US"/>
        </a:p>
      </dgm:t>
    </dgm:pt>
    <dgm:pt modelId="{8B7C5DE3-319C-4FD7-A82B-429B944669B6}" type="sibTrans" cxnId="{6185C6CC-CE52-4D41-8972-3E1A45B6500D}">
      <dgm:prSet/>
      <dgm:spPr/>
      <dgm:t>
        <a:bodyPr/>
        <a:lstStyle/>
        <a:p>
          <a:endParaRPr lang="en-US"/>
        </a:p>
      </dgm:t>
    </dgm:pt>
    <dgm:pt modelId="{0C6E253F-9399-43C0-B8BB-AB7C26291326}">
      <dgm:prSet/>
      <dgm:spPr>
        <a:solidFill>
          <a:schemeClr val="accent4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dirty="0" err="1"/>
            <a:t>Analisis</a:t>
          </a:r>
          <a:r>
            <a:rPr lang="en-US" dirty="0"/>
            <a:t> </a:t>
          </a:r>
          <a:r>
            <a:rPr lang="en-US" dirty="0" err="1"/>
            <a:t>situasi</a:t>
          </a:r>
          <a:r>
            <a:rPr lang="en-US" dirty="0"/>
            <a:t> perusahaan</a:t>
          </a:r>
        </a:p>
      </dgm:t>
    </dgm:pt>
    <dgm:pt modelId="{1EE3D15E-4858-4B3E-B495-68495202618A}" type="parTrans" cxnId="{EAF5F3D2-F906-4CF4-8065-1CE41F260537}">
      <dgm:prSet/>
      <dgm:spPr/>
      <dgm:t>
        <a:bodyPr/>
        <a:lstStyle/>
        <a:p>
          <a:endParaRPr lang="en-US"/>
        </a:p>
      </dgm:t>
    </dgm:pt>
    <dgm:pt modelId="{1D9D369E-D247-42AC-B821-A4ED0A525466}" type="sibTrans" cxnId="{EAF5F3D2-F906-4CF4-8065-1CE41F260537}">
      <dgm:prSet/>
      <dgm:spPr/>
      <dgm:t>
        <a:bodyPr/>
        <a:lstStyle/>
        <a:p>
          <a:endParaRPr lang="en-US"/>
        </a:p>
      </dgm:t>
    </dgm:pt>
    <dgm:pt modelId="{17BC05DC-A1E7-44E9-B6B7-E0E332E3874E}">
      <dgm:prSet/>
      <dgm:spPr>
        <a:solidFill>
          <a:srgbClr val="00B050"/>
        </a:solidFill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r>
            <a:rPr lang="en-US" dirty="0" err="1"/>
            <a:t>Implementasi</a:t>
          </a:r>
          <a:endParaRPr lang="en-US" dirty="0"/>
        </a:p>
      </dgm:t>
    </dgm:pt>
    <dgm:pt modelId="{EFF88705-787A-4018-BB39-D8CE906CADF1}" type="parTrans" cxnId="{31712401-6F96-429B-9BE7-A3312AE2C57C}">
      <dgm:prSet/>
      <dgm:spPr/>
      <dgm:t>
        <a:bodyPr/>
        <a:lstStyle/>
        <a:p>
          <a:endParaRPr lang="en-US"/>
        </a:p>
      </dgm:t>
    </dgm:pt>
    <dgm:pt modelId="{B766440D-4C9B-469F-9043-9450EE131B88}" type="sibTrans" cxnId="{31712401-6F96-429B-9BE7-A3312AE2C57C}">
      <dgm:prSet/>
      <dgm:spPr/>
      <dgm:t>
        <a:bodyPr/>
        <a:lstStyle/>
        <a:p>
          <a:endParaRPr lang="en-US"/>
        </a:p>
      </dgm:t>
    </dgm:pt>
    <dgm:pt modelId="{2C3A5F16-B01F-41E2-A87A-583ED14573AD}">
      <dgm:prSet/>
      <dgm:spPr/>
      <dgm:t>
        <a:bodyPr/>
        <a:lstStyle/>
        <a:p>
          <a:r>
            <a:rPr lang="en-US" dirty="0" err="1"/>
            <a:t>Buat</a:t>
          </a:r>
          <a:r>
            <a:rPr lang="en-US" dirty="0"/>
            <a:t> </a:t>
          </a:r>
          <a:r>
            <a:rPr lang="en-US" dirty="0" err="1"/>
            <a:t>desain</a:t>
          </a:r>
          <a:r>
            <a:rPr lang="en-US" dirty="0"/>
            <a:t> </a:t>
          </a:r>
          <a:r>
            <a:rPr lang="en-US" dirty="0" err="1"/>
            <a:t>konseptual</a:t>
          </a:r>
          <a:r>
            <a:rPr lang="en-US" dirty="0"/>
            <a:t>.</a:t>
          </a:r>
        </a:p>
      </dgm:t>
    </dgm:pt>
    <dgm:pt modelId="{13578B7F-0DE2-4716-9844-9521D15CCA36}" type="parTrans" cxnId="{DF672E36-97A5-41C5-9CF6-64E5F3C8A52B}">
      <dgm:prSet/>
      <dgm:spPr/>
      <dgm:t>
        <a:bodyPr/>
        <a:lstStyle/>
        <a:p>
          <a:endParaRPr lang="en-US"/>
        </a:p>
      </dgm:t>
    </dgm:pt>
    <dgm:pt modelId="{F28805B0-2B5C-4471-8813-D7B5167D642E}" type="sibTrans" cxnId="{DF672E36-97A5-41C5-9CF6-64E5F3C8A52B}">
      <dgm:prSet/>
      <dgm:spPr/>
      <dgm:t>
        <a:bodyPr/>
        <a:lstStyle/>
        <a:p>
          <a:endParaRPr lang="en-US"/>
        </a:p>
      </dgm:t>
    </dgm:pt>
    <dgm:pt modelId="{AB0D2E7D-0C7D-4B53-B525-5D2D6237198E}">
      <dgm:prSet/>
      <dgm:spPr>
        <a:solidFill>
          <a:srgbClr val="00B0F0"/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dirty="0" err="1"/>
            <a:t>Pengujian</a:t>
          </a:r>
          <a:endParaRPr lang="en-US" dirty="0"/>
        </a:p>
      </dgm:t>
    </dgm:pt>
    <dgm:pt modelId="{F311E443-7A61-42F5-BCBD-53D87B9F8053}" type="parTrans" cxnId="{E0ECC857-AB63-4FC9-80FA-3E34A8439912}">
      <dgm:prSet/>
      <dgm:spPr/>
      <dgm:t>
        <a:bodyPr/>
        <a:lstStyle/>
        <a:p>
          <a:endParaRPr lang="en-US"/>
        </a:p>
      </dgm:t>
    </dgm:pt>
    <dgm:pt modelId="{F561083D-E8AB-417F-A28A-1C75CD0B567A}" type="sibTrans" cxnId="{E0ECC857-AB63-4FC9-80FA-3E34A8439912}">
      <dgm:prSet/>
      <dgm:spPr/>
      <dgm:t>
        <a:bodyPr/>
        <a:lstStyle/>
        <a:p>
          <a:endParaRPr lang="en-US"/>
        </a:p>
      </dgm:t>
    </dgm:pt>
    <dgm:pt modelId="{EED83965-11CA-4676-96E9-049B1F0A9C59}">
      <dgm:prSet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Install Database Management System.</a:t>
          </a:r>
        </a:p>
      </dgm:t>
    </dgm:pt>
    <dgm:pt modelId="{EC6DA3D1-2CCF-41C5-BB55-DBC0D93602DD}" type="parTrans" cxnId="{2C8A9B82-C826-404D-AD59-A3782E9E26FF}">
      <dgm:prSet/>
      <dgm:spPr/>
      <dgm:t>
        <a:bodyPr/>
        <a:lstStyle/>
        <a:p>
          <a:endParaRPr lang="en-US"/>
        </a:p>
      </dgm:t>
    </dgm:pt>
    <dgm:pt modelId="{7462A014-5222-4708-A707-89174CDA5C4E}" type="sibTrans" cxnId="{2C8A9B82-C826-404D-AD59-A3782E9E26FF}">
      <dgm:prSet/>
      <dgm:spPr/>
      <dgm:t>
        <a:bodyPr/>
        <a:lstStyle/>
        <a:p>
          <a:endParaRPr lang="en-US"/>
        </a:p>
      </dgm:t>
    </dgm:pt>
    <dgm:pt modelId="{ACBAB660-F364-435A-BC51-EEE682264772}">
      <dgm:prSet/>
      <dgm:spPr>
        <a:solidFill>
          <a:schemeClr val="accent2">
            <a:lumMod val="75000"/>
          </a:schemeClr>
        </a:solidFill>
        <a:ln>
          <a:solidFill>
            <a:schemeClr val="accent2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dirty="0" err="1"/>
            <a:t>Operasi</a:t>
          </a:r>
          <a:endParaRPr lang="en-US" dirty="0"/>
        </a:p>
      </dgm:t>
    </dgm:pt>
    <dgm:pt modelId="{0F2861D4-DB45-4B88-993F-B8738D468D3D}" type="parTrans" cxnId="{1B3A78E8-44BF-42FF-9EA0-EF5A0C7258B7}">
      <dgm:prSet/>
      <dgm:spPr/>
      <dgm:t>
        <a:bodyPr/>
        <a:lstStyle/>
        <a:p>
          <a:endParaRPr lang="en-US"/>
        </a:p>
      </dgm:t>
    </dgm:pt>
    <dgm:pt modelId="{30322846-26A2-4EA7-A0E0-4D7538A6FA5B}" type="sibTrans" cxnId="{1B3A78E8-44BF-42FF-9EA0-EF5A0C7258B7}">
      <dgm:prSet/>
      <dgm:spPr/>
      <dgm:t>
        <a:bodyPr/>
        <a:lstStyle/>
        <a:p>
          <a:endParaRPr lang="en-US"/>
        </a:p>
      </dgm:t>
    </dgm:pt>
    <dgm:pt modelId="{BA19A00C-B0CE-4AD2-8A24-3BBD8A925F98}">
      <dgm:prSet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Uji data.</a:t>
          </a:r>
        </a:p>
      </dgm:t>
    </dgm:pt>
    <dgm:pt modelId="{5D092CFD-80F2-4C48-A58E-11B12EA3721F}" type="parTrans" cxnId="{20D48D46-95D1-4F2F-B8E1-7692AF070613}">
      <dgm:prSet/>
      <dgm:spPr/>
      <dgm:t>
        <a:bodyPr/>
        <a:lstStyle/>
        <a:p>
          <a:endParaRPr lang="en-US"/>
        </a:p>
      </dgm:t>
    </dgm:pt>
    <dgm:pt modelId="{2854CA00-5FFB-47EA-A70F-26262BA86FEF}" type="sibTrans" cxnId="{20D48D46-95D1-4F2F-B8E1-7692AF070613}">
      <dgm:prSet/>
      <dgm:spPr/>
      <dgm:t>
        <a:bodyPr/>
        <a:lstStyle/>
        <a:p>
          <a:endParaRPr lang="en-US"/>
        </a:p>
      </dgm:t>
    </dgm:pt>
    <dgm:pt modelId="{CFF450AB-5DD7-47A3-B340-8CE419F8EF8C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 err="1"/>
            <a:t>Pemeliharaan</a:t>
          </a:r>
          <a:endParaRPr lang="en-US" dirty="0"/>
        </a:p>
      </dgm:t>
    </dgm:pt>
    <dgm:pt modelId="{759EC399-8719-460E-8582-AFC98769014B}" type="parTrans" cxnId="{1EC2E041-C8A7-4E60-85F1-249A0523BC4A}">
      <dgm:prSet/>
      <dgm:spPr/>
      <dgm:t>
        <a:bodyPr/>
        <a:lstStyle/>
        <a:p>
          <a:endParaRPr lang="en-US"/>
        </a:p>
      </dgm:t>
    </dgm:pt>
    <dgm:pt modelId="{EF43CCD7-632C-411D-A9BB-CEC870DE9831}" type="sibTrans" cxnId="{1EC2E041-C8A7-4E60-85F1-249A0523BC4A}">
      <dgm:prSet/>
      <dgm:spPr/>
      <dgm:t>
        <a:bodyPr/>
        <a:lstStyle/>
        <a:p>
          <a:endParaRPr lang="en-US"/>
        </a:p>
      </dgm:t>
    </dgm:pt>
    <dgm:pt modelId="{FA3A31CF-3628-4261-B04C-B49B68C2CF23}">
      <dgm:prSet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 err="1"/>
            <a:t>Menghasilkan</a:t>
          </a:r>
          <a:r>
            <a:rPr lang="en-US" dirty="0"/>
            <a:t> </a:t>
          </a:r>
          <a:r>
            <a:rPr lang="en-US" dirty="0" err="1"/>
            <a:t>informasi</a:t>
          </a:r>
          <a:r>
            <a:rPr lang="en-US" dirty="0"/>
            <a:t> yang </a:t>
          </a:r>
          <a:r>
            <a:rPr lang="en-US" dirty="0" err="1"/>
            <a:t>diperlukan</a:t>
          </a:r>
          <a:endParaRPr lang="en-US" dirty="0"/>
        </a:p>
      </dgm:t>
    </dgm:pt>
    <dgm:pt modelId="{19A1BE5B-B1D0-4E16-BC95-715B6495301A}" type="parTrans" cxnId="{B01C2ED1-C7B7-4F00-B994-A2EC4233D2CC}">
      <dgm:prSet/>
      <dgm:spPr/>
      <dgm:t>
        <a:bodyPr/>
        <a:lstStyle/>
        <a:p>
          <a:endParaRPr lang="en-US"/>
        </a:p>
      </dgm:t>
    </dgm:pt>
    <dgm:pt modelId="{9DE2C218-BC0E-4914-BEAA-7EA74FBCB7A9}" type="sibTrans" cxnId="{B01C2ED1-C7B7-4F00-B994-A2EC4233D2CC}">
      <dgm:prSet/>
      <dgm:spPr/>
      <dgm:t>
        <a:bodyPr/>
        <a:lstStyle/>
        <a:p>
          <a:endParaRPr lang="en-US"/>
        </a:p>
      </dgm:t>
    </dgm:pt>
    <dgm:pt modelId="{F286C693-EBD0-4E44-8DFD-6E47F31BCCBF}">
      <dgm:prSet/>
      <dgm:spPr>
        <a:solidFill>
          <a:schemeClr val="accent4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dirty="0" err="1"/>
            <a:t>Definisikan</a:t>
          </a:r>
          <a:r>
            <a:rPr lang="en-US" dirty="0"/>
            <a:t> </a:t>
          </a:r>
          <a:r>
            <a:rPr lang="en-US" dirty="0" err="1"/>
            <a:t>masalah</a:t>
          </a:r>
          <a:r>
            <a:rPr lang="en-US" dirty="0"/>
            <a:t> dan </a:t>
          </a:r>
          <a:r>
            <a:rPr lang="en-US" dirty="0" err="1"/>
            <a:t>kendala</a:t>
          </a:r>
          <a:r>
            <a:rPr lang="en-US" dirty="0"/>
            <a:t>.</a:t>
          </a:r>
        </a:p>
      </dgm:t>
    </dgm:pt>
    <dgm:pt modelId="{1388E1D3-87D8-41B9-A99A-4B5A54D44B01}" type="parTrans" cxnId="{D4F7D53F-81A9-4421-BA94-53D470048C91}">
      <dgm:prSet/>
      <dgm:spPr/>
      <dgm:t>
        <a:bodyPr/>
        <a:lstStyle/>
        <a:p>
          <a:endParaRPr lang="en-US"/>
        </a:p>
      </dgm:t>
    </dgm:pt>
    <dgm:pt modelId="{705B17AF-E336-4A3E-9DAD-63EFAB846E68}" type="sibTrans" cxnId="{D4F7D53F-81A9-4421-BA94-53D470048C91}">
      <dgm:prSet/>
      <dgm:spPr/>
      <dgm:t>
        <a:bodyPr/>
        <a:lstStyle/>
        <a:p>
          <a:endParaRPr lang="en-US"/>
        </a:p>
      </dgm:t>
    </dgm:pt>
    <dgm:pt modelId="{F4B4173B-083B-409F-86C0-5548F6F6470C}">
      <dgm:prSet/>
      <dgm:spPr>
        <a:solidFill>
          <a:schemeClr val="accent4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dirty="0" err="1"/>
            <a:t>Tentukan</a:t>
          </a:r>
          <a:r>
            <a:rPr lang="en-US" dirty="0"/>
            <a:t> </a:t>
          </a:r>
          <a:r>
            <a:rPr lang="en-US" dirty="0" err="1"/>
            <a:t>ruang</a:t>
          </a:r>
          <a:r>
            <a:rPr lang="en-US" dirty="0"/>
            <a:t> </a:t>
          </a:r>
          <a:r>
            <a:rPr lang="en-US" dirty="0" err="1"/>
            <a:t>lingkup</a:t>
          </a:r>
          <a:r>
            <a:rPr lang="en-US" dirty="0"/>
            <a:t> dan </a:t>
          </a:r>
          <a:r>
            <a:rPr lang="en-US" dirty="0" err="1"/>
            <a:t>batasannya</a:t>
          </a:r>
          <a:r>
            <a:rPr lang="en-US" dirty="0"/>
            <a:t>.</a:t>
          </a:r>
        </a:p>
      </dgm:t>
    </dgm:pt>
    <dgm:pt modelId="{D89EB822-28F0-4E9C-B8F4-4E2468E3D944}" type="parTrans" cxnId="{C35FB9A3-B740-4F77-8B3D-3B06253CF043}">
      <dgm:prSet/>
      <dgm:spPr/>
      <dgm:t>
        <a:bodyPr/>
        <a:lstStyle/>
        <a:p>
          <a:endParaRPr lang="en-US"/>
        </a:p>
      </dgm:t>
    </dgm:pt>
    <dgm:pt modelId="{4E1F1604-4B44-4564-B108-E6787834C8CB}" type="sibTrans" cxnId="{C35FB9A3-B740-4F77-8B3D-3B06253CF043}">
      <dgm:prSet/>
      <dgm:spPr/>
      <dgm:t>
        <a:bodyPr/>
        <a:lstStyle/>
        <a:p>
          <a:endParaRPr lang="en-US"/>
        </a:p>
      </dgm:t>
    </dgm:pt>
    <dgm:pt modelId="{155345E9-5A05-4879-80F0-58342A1A3A67}">
      <dgm:prSet/>
      <dgm:spPr/>
      <dgm:t>
        <a:bodyPr/>
        <a:lstStyle/>
        <a:p>
          <a:r>
            <a:rPr lang="en-US" dirty="0" err="1"/>
            <a:t>Pilih</a:t>
          </a:r>
          <a:r>
            <a:rPr lang="en-US" dirty="0"/>
            <a:t> Database Management System.</a:t>
          </a:r>
        </a:p>
      </dgm:t>
    </dgm:pt>
    <dgm:pt modelId="{700DB559-0ADF-4413-BE3C-F241F66CE65F}" type="parTrans" cxnId="{C6C053EE-5EFC-448D-97A6-6855FB888C51}">
      <dgm:prSet/>
      <dgm:spPr/>
      <dgm:t>
        <a:bodyPr/>
        <a:lstStyle/>
        <a:p>
          <a:endParaRPr lang="en-US"/>
        </a:p>
      </dgm:t>
    </dgm:pt>
    <dgm:pt modelId="{6B7A2E7A-CDFD-4036-8498-3DA2E45626B7}" type="sibTrans" cxnId="{C6C053EE-5EFC-448D-97A6-6855FB888C51}">
      <dgm:prSet/>
      <dgm:spPr/>
      <dgm:t>
        <a:bodyPr/>
        <a:lstStyle/>
        <a:p>
          <a:endParaRPr lang="en-US"/>
        </a:p>
      </dgm:t>
    </dgm:pt>
    <dgm:pt modelId="{C6DD5678-D933-47E3-ABC0-3A4888DB0165}">
      <dgm:prSet/>
      <dgm:spPr/>
      <dgm:t>
        <a:bodyPr/>
        <a:lstStyle/>
        <a:p>
          <a:r>
            <a:rPr lang="en-US" dirty="0" err="1"/>
            <a:t>Buat</a:t>
          </a:r>
          <a:r>
            <a:rPr lang="en-US" dirty="0"/>
            <a:t> </a:t>
          </a:r>
          <a:r>
            <a:rPr lang="en-US" dirty="0" err="1"/>
            <a:t>desain</a:t>
          </a:r>
          <a:r>
            <a:rPr lang="en-US" dirty="0"/>
            <a:t> </a:t>
          </a:r>
          <a:r>
            <a:rPr lang="en-US" dirty="0" err="1"/>
            <a:t>logis</a:t>
          </a:r>
          <a:endParaRPr lang="en-US" dirty="0"/>
        </a:p>
      </dgm:t>
    </dgm:pt>
    <dgm:pt modelId="{7C572BAF-48D1-42B6-ABC6-2AC8BE7EE142}" type="parTrans" cxnId="{5EBCA804-71D4-4B67-A47E-D6273C4D7838}">
      <dgm:prSet/>
      <dgm:spPr/>
      <dgm:t>
        <a:bodyPr/>
        <a:lstStyle/>
        <a:p>
          <a:endParaRPr lang="en-US"/>
        </a:p>
      </dgm:t>
    </dgm:pt>
    <dgm:pt modelId="{EBFD60BF-F077-4CD8-BCE4-D856C5B33B7B}" type="sibTrans" cxnId="{5EBCA804-71D4-4B67-A47E-D6273C4D7838}">
      <dgm:prSet/>
      <dgm:spPr/>
      <dgm:t>
        <a:bodyPr/>
        <a:lstStyle/>
        <a:p>
          <a:endParaRPr lang="en-US"/>
        </a:p>
      </dgm:t>
    </dgm:pt>
    <dgm:pt modelId="{8803D347-80AF-4B8A-AE36-076E470F2070}">
      <dgm:prSet/>
      <dgm:spPr/>
      <dgm:t>
        <a:bodyPr/>
        <a:lstStyle/>
        <a:p>
          <a:r>
            <a:rPr lang="en-US" dirty="0" err="1"/>
            <a:t>Buat</a:t>
          </a:r>
          <a:r>
            <a:rPr lang="en-US" dirty="0"/>
            <a:t> </a:t>
          </a:r>
          <a:r>
            <a:rPr lang="en-US" dirty="0" err="1"/>
            <a:t>desain</a:t>
          </a:r>
          <a:r>
            <a:rPr lang="en-US" dirty="0"/>
            <a:t> </a:t>
          </a:r>
          <a:r>
            <a:rPr lang="en-US" dirty="0" err="1"/>
            <a:t>fisik</a:t>
          </a:r>
          <a:r>
            <a:rPr lang="en-US" dirty="0"/>
            <a:t>.</a:t>
          </a:r>
        </a:p>
      </dgm:t>
    </dgm:pt>
    <dgm:pt modelId="{34053FBA-FC4A-43DD-8CE8-AA080AD87EB7}" type="parTrans" cxnId="{204267AB-C8B9-4BA3-B720-F87F1ACC91EB}">
      <dgm:prSet/>
      <dgm:spPr/>
      <dgm:t>
        <a:bodyPr/>
        <a:lstStyle/>
        <a:p>
          <a:endParaRPr lang="en-US"/>
        </a:p>
      </dgm:t>
    </dgm:pt>
    <dgm:pt modelId="{5B486E99-731E-485F-92E7-8D89F7B779BC}" type="sibTrans" cxnId="{204267AB-C8B9-4BA3-B720-F87F1ACC91EB}">
      <dgm:prSet/>
      <dgm:spPr/>
      <dgm:t>
        <a:bodyPr/>
        <a:lstStyle/>
        <a:p>
          <a:endParaRPr lang="en-US"/>
        </a:p>
      </dgm:t>
    </dgm:pt>
    <dgm:pt modelId="{B71F237E-F731-4259-BF14-B89BDD6CCABA}">
      <dgm:prSet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 err="1"/>
            <a:t>Buat</a:t>
          </a:r>
          <a:r>
            <a:rPr lang="en-US" dirty="0"/>
            <a:t> data.</a:t>
          </a:r>
        </a:p>
      </dgm:t>
    </dgm:pt>
    <dgm:pt modelId="{A71B0F5D-4AE2-41A7-A996-9072378959CE}" type="parTrans" cxnId="{7D5E7B17-22A6-4ED9-8396-1A7B3BA7B27A}">
      <dgm:prSet/>
      <dgm:spPr/>
      <dgm:t>
        <a:bodyPr/>
        <a:lstStyle/>
        <a:p>
          <a:endParaRPr lang="en-US"/>
        </a:p>
      </dgm:t>
    </dgm:pt>
    <dgm:pt modelId="{1604222C-A26E-4CC3-BCC3-F6BD7503BFB7}" type="sibTrans" cxnId="{7D5E7B17-22A6-4ED9-8396-1A7B3BA7B27A}">
      <dgm:prSet/>
      <dgm:spPr/>
      <dgm:t>
        <a:bodyPr/>
        <a:lstStyle/>
        <a:p>
          <a:endParaRPr lang="en-US"/>
        </a:p>
      </dgm:t>
    </dgm:pt>
    <dgm:pt modelId="{05DF3DA8-CEB9-4574-B041-1F4D5A6D0677}">
      <dgm:prSet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 err="1"/>
            <a:t>Muat</a:t>
          </a:r>
          <a:r>
            <a:rPr lang="en-US" dirty="0"/>
            <a:t> </a:t>
          </a:r>
          <a:r>
            <a:rPr lang="en-US" dirty="0" err="1"/>
            <a:t>atau</a:t>
          </a:r>
          <a:r>
            <a:rPr lang="en-US" dirty="0"/>
            <a:t> </a:t>
          </a:r>
          <a:r>
            <a:rPr lang="en-US" dirty="0" err="1"/>
            <a:t>konversi</a:t>
          </a:r>
          <a:r>
            <a:rPr lang="en-US" dirty="0"/>
            <a:t> data.</a:t>
          </a:r>
        </a:p>
      </dgm:t>
    </dgm:pt>
    <dgm:pt modelId="{992D859B-DD54-4250-B6FF-469A7929ECA7}" type="parTrans" cxnId="{BE6DB45A-FF01-4542-A544-B0FB19FF76F3}">
      <dgm:prSet/>
      <dgm:spPr/>
      <dgm:t>
        <a:bodyPr/>
        <a:lstStyle/>
        <a:p>
          <a:endParaRPr lang="en-US"/>
        </a:p>
      </dgm:t>
    </dgm:pt>
    <dgm:pt modelId="{68FAA4F0-7AB2-41A5-B075-29356CCF8A04}" type="sibTrans" cxnId="{BE6DB45A-FF01-4542-A544-B0FB19FF76F3}">
      <dgm:prSet/>
      <dgm:spPr/>
      <dgm:t>
        <a:bodyPr/>
        <a:lstStyle/>
        <a:p>
          <a:endParaRPr lang="en-US"/>
        </a:p>
      </dgm:t>
    </dgm:pt>
    <dgm:pt modelId="{ABAC9F5D-749A-4021-A569-FD907DBDBE9C}">
      <dgm:prSet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 err="1"/>
            <a:t>Sempurnakan</a:t>
          </a:r>
          <a:r>
            <a:rPr lang="en-US" dirty="0"/>
            <a:t> data.</a:t>
          </a:r>
        </a:p>
      </dgm:t>
    </dgm:pt>
    <dgm:pt modelId="{4FF176F0-40CF-4D0E-AE22-0376B49F241C}" type="parTrans" cxnId="{404A0118-8B60-4FC5-B23D-D794A90C76EC}">
      <dgm:prSet/>
      <dgm:spPr/>
      <dgm:t>
        <a:bodyPr/>
        <a:lstStyle/>
        <a:p>
          <a:endParaRPr lang="en-US"/>
        </a:p>
      </dgm:t>
    </dgm:pt>
    <dgm:pt modelId="{2BD61C8D-1E79-4C96-9FF1-4ED81804AA34}" type="sibTrans" cxnId="{404A0118-8B60-4FC5-B23D-D794A90C76EC}">
      <dgm:prSet/>
      <dgm:spPr/>
      <dgm:t>
        <a:bodyPr/>
        <a:lstStyle/>
        <a:p>
          <a:endParaRPr lang="en-US"/>
        </a:p>
      </dgm:t>
    </dgm:pt>
    <dgm:pt modelId="{EE1EA1D0-8857-4F89-A3C6-BC6E62132ADC}">
      <dgm:prSet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 err="1"/>
            <a:t>Evaluasi</a:t>
          </a:r>
          <a:r>
            <a:rPr lang="en-US" dirty="0"/>
            <a:t> data dan program </a:t>
          </a:r>
          <a:r>
            <a:rPr lang="en-US" dirty="0" err="1"/>
            <a:t>aplikasinya</a:t>
          </a:r>
          <a:r>
            <a:rPr lang="en-US" dirty="0"/>
            <a:t>.</a:t>
          </a:r>
        </a:p>
      </dgm:t>
    </dgm:pt>
    <dgm:pt modelId="{E08BEFF4-530C-4BFB-9240-64C31DC79208}" type="parTrans" cxnId="{9C827329-86B2-4539-859C-85FD89230669}">
      <dgm:prSet/>
      <dgm:spPr/>
      <dgm:t>
        <a:bodyPr/>
        <a:lstStyle/>
        <a:p>
          <a:endParaRPr lang="en-US"/>
        </a:p>
      </dgm:t>
    </dgm:pt>
    <dgm:pt modelId="{5885FB18-5ACC-4D41-A677-6E0133813D89}" type="sibTrans" cxnId="{9C827329-86B2-4539-859C-85FD89230669}">
      <dgm:prSet/>
      <dgm:spPr/>
      <dgm:t>
        <a:bodyPr/>
        <a:lstStyle/>
        <a:p>
          <a:endParaRPr lang="en-US"/>
        </a:p>
      </dgm:t>
    </dgm:pt>
    <dgm:pt modelId="{FA178F85-C11A-4456-A9E7-153AD083F6FA}">
      <dgm:prSet/>
      <dgm:spPr>
        <a:solidFill>
          <a:schemeClr val="accent6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dirty="0" err="1"/>
            <a:t>Kenali</a:t>
          </a:r>
          <a:r>
            <a:rPr lang="en-US" dirty="0"/>
            <a:t> </a:t>
          </a:r>
          <a:r>
            <a:rPr lang="en-US" dirty="0" err="1"/>
            <a:t>perubahan</a:t>
          </a:r>
          <a:r>
            <a:rPr lang="en-US" dirty="0"/>
            <a:t>.</a:t>
          </a:r>
        </a:p>
      </dgm:t>
    </dgm:pt>
    <dgm:pt modelId="{2768BB2B-E7DD-4BC0-8453-E4276123E0E0}" type="parTrans" cxnId="{602FA2A0-BE46-4693-8F79-E9AECDC5146C}">
      <dgm:prSet/>
      <dgm:spPr/>
      <dgm:t>
        <a:bodyPr/>
        <a:lstStyle/>
        <a:p>
          <a:endParaRPr lang="en-US"/>
        </a:p>
      </dgm:t>
    </dgm:pt>
    <dgm:pt modelId="{B468F6FF-81A9-4109-8735-1FE49CF67A84}" type="sibTrans" cxnId="{602FA2A0-BE46-4693-8F79-E9AECDC5146C}">
      <dgm:prSet/>
      <dgm:spPr/>
      <dgm:t>
        <a:bodyPr/>
        <a:lstStyle/>
        <a:p>
          <a:endParaRPr lang="en-US"/>
        </a:p>
      </dgm:t>
    </dgm:pt>
    <dgm:pt modelId="{25B56094-C5B3-4EA5-B310-DCCC45BDF69F}">
      <dgm:prSet/>
      <dgm:spPr>
        <a:solidFill>
          <a:schemeClr val="accent6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dirty="0" err="1"/>
            <a:t>Lakukan</a:t>
          </a:r>
          <a:r>
            <a:rPr lang="en-US" dirty="0"/>
            <a:t> </a:t>
          </a:r>
          <a:r>
            <a:rPr lang="en-US" dirty="0" err="1"/>
            <a:t>peningkatan</a:t>
          </a:r>
          <a:r>
            <a:rPr lang="en-US" dirty="0"/>
            <a:t>.</a:t>
          </a:r>
        </a:p>
      </dgm:t>
    </dgm:pt>
    <dgm:pt modelId="{BEAA004D-D314-4937-8BF8-80E0BAA744DA}" type="parTrans" cxnId="{57BB9934-5B87-4A3E-BF1D-AE17F6668B6A}">
      <dgm:prSet/>
      <dgm:spPr/>
      <dgm:t>
        <a:bodyPr/>
        <a:lstStyle/>
        <a:p>
          <a:endParaRPr lang="en-US"/>
        </a:p>
      </dgm:t>
    </dgm:pt>
    <dgm:pt modelId="{617A1A28-2D19-4731-84B6-A17F33EBA0F6}" type="sibTrans" cxnId="{57BB9934-5B87-4A3E-BF1D-AE17F6668B6A}">
      <dgm:prSet/>
      <dgm:spPr/>
      <dgm:t>
        <a:bodyPr/>
        <a:lstStyle/>
        <a:p>
          <a:endParaRPr lang="en-US"/>
        </a:p>
      </dgm:t>
    </dgm:pt>
    <dgm:pt modelId="{0B804752-527A-440D-92BC-1EE6EFEBA62A}" type="pres">
      <dgm:prSet presAssocID="{25AE2F38-54AB-47C5-AB78-972BD52F2EF2}" presName="Name0" presStyleCnt="0">
        <dgm:presLayoutVars>
          <dgm:dir/>
          <dgm:animLvl val="lvl"/>
          <dgm:resizeHandles val="exact"/>
        </dgm:presLayoutVars>
      </dgm:prSet>
      <dgm:spPr/>
    </dgm:pt>
    <dgm:pt modelId="{604C365F-1339-47D5-A0C1-2D476C6BCAFF}" type="pres">
      <dgm:prSet presAssocID="{73BF1B68-E8DB-44F1-864E-4B0F0E47D784}" presName="composite" presStyleCnt="0"/>
      <dgm:spPr/>
    </dgm:pt>
    <dgm:pt modelId="{B294C659-05E5-49B5-A123-2870B8DDA556}" type="pres">
      <dgm:prSet presAssocID="{73BF1B68-E8DB-44F1-864E-4B0F0E47D784}" presName="parTx" presStyleLbl="alignNode1" presStyleIdx="0" presStyleCnt="6">
        <dgm:presLayoutVars>
          <dgm:chMax val="0"/>
          <dgm:chPref val="0"/>
          <dgm:bulletEnabled val="1"/>
        </dgm:presLayoutVars>
      </dgm:prSet>
      <dgm:spPr/>
    </dgm:pt>
    <dgm:pt modelId="{051ED41D-0347-4052-BB11-69A8208D9984}" type="pres">
      <dgm:prSet presAssocID="{73BF1B68-E8DB-44F1-864E-4B0F0E47D784}" presName="desTx" presStyleLbl="alignAccFollowNode1" presStyleIdx="0" presStyleCnt="6">
        <dgm:presLayoutVars>
          <dgm:bulletEnabled val="1"/>
        </dgm:presLayoutVars>
      </dgm:prSet>
      <dgm:spPr/>
    </dgm:pt>
    <dgm:pt modelId="{81159BBF-4C47-4986-9FEB-EF51CED42567}" type="pres">
      <dgm:prSet presAssocID="{066716D2-5F17-493D-B46C-706794BF0855}" presName="space" presStyleCnt="0"/>
      <dgm:spPr/>
    </dgm:pt>
    <dgm:pt modelId="{A2A542A9-8611-4400-8931-DD8D02C26E81}" type="pres">
      <dgm:prSet presAssocID="{60D4971D-53B0-407A-865A-1640B509D316}" presName="composite" presStyleCnt="0"/>
      <dgm:spPr/>
    </dgm:pt>
    <dgm:pt modelId="{718D060C-61C9-4F31-A550-5BEFB95CF915}" type="pres">
      <dgm:prSet presAssocID="{60D4971D-53B0-407A-865A-1640B509D316}" presName="parTx" presStyleLbl="alignNode1" presStyleIdx="1" presStyleCnt="6">
        <dgm:presLayoutVars>
          <dgm:chMax val="0"/>
          <dgm:chPref val="0"/>
          <dgm:bulletEnabled val="1"/>
        </dgm:presLayoutVars>
      </dgm:prSet>
      <dgm:spPr/>
    </dgm:pt>
    <dgm:pt modelId="{C308F34E-CB4A-4D54-8017-7D8F4BFE630C}" type="pres">
      <dgm:prSet presAssocID="{60D4971D-53B0-407A-865A-1640B509D316}" presName="desTx" presStyleLbl="alignAccFollowNode1" presStyleIdx="1" presStyleCnt="6">
        <dgm:presLayoutVars>
          <dgm:bulletEnabled val="1"/>
        </dgm:presLayoutVars>
      </dgm:prSet>
      <dgm:spPr/>
    </dgm:pt>
    <dgm:pt modelId="{7CA8A09F-AC35-4A86-9F3B-6AA579BB7566}" type="pres">
      <dgm:prSet presAssocID="{8B7C5DE3-319C-4FD7-A82B-429B944669B6}" presName="space" presStyleCnt="0"/>
      <dgm:spPr/>
    </dgm:pt>
    <dgm:pt modelId="{3FAB86FF-A4A4-475F-B05D-4BE2AD8DDDE3}" type="pres">
      <dgm:prSet presAssocID="{17BC05DC-A1E7-44E9-B6B7-E0E332E3874E}" presName="composite" presStyleCnt="0"/>
      <dgm:spPr/>
    </dgm:pt>
    <dgm:pt modelId="{ABD1675F-CA87-4D20-B442-AD8512A6B470}" type="pres">
      <dgm:prSet presAssocID="{17BC05DC-A1E7-44E9-B6B7-E0E332E3874E}" presName="parTx" presStyleLbl="alignNode1" presStyleIdx="2" presStyleCnt="6">
        <dgm:presLayoutVars>
          <dgm:chMax val="0"/>
          <dgm:chPref val="0"/>
          <dgm:bulletEnabled val="1"/>
        </dgm:presLayoutVars>
      </dgm:prSet>
      <dgm:spPr/>
    </dgm:pt>
    <dgm:pt modelId="{74DF28AD-770B-4DA2-BD9F-BDADD458DF15}" type="pres">
      <dgm:prSet presAssocID="{17BC05DC-A1E7-44E9-B6B7-E0E332E3874E}" presName="desTx" presStyleLbl="alignAccFollowNode1" presStyleIdx="2" presStyleCnt="6">
        <dgm:presLayoutVars>
          <dgm:bulletEnabled val="1"/>
        </dgm:presLayoutVars>
      </dgm:prSet>
      <dgm:spPr/>
    </dgm:pt>
    <dgm:pt modelId="{8CFB3B41-F89B-4975-8F70-8D0D4E6DD0DA}" type="pres">
      <dgm:prSet presAssocID="{B766440D-4C9B-469F-9043-9450EE131B88}" presName="space" presStyleCnt="0"/>
      <dgm:spPr/>
    </dgm:pt>
    <dgm:pt modelId="{E1B7CB8B-B8FB-4562-8106-BBC537D867BB}" type="pres">
      <dgm:prSet presAssocID="{AB0D2E7D-0C7D-4B53-B525-5D2D6237198E}" presName="composite" presStyleCnt="0"/>
      <dgm:spPr/>
    </dgm:pt>
    <dgm:pt modelId="{AC4FFBE1-5F9B-4F5D-9E6A-18A608FEFAC9}" type="pres">
      <dgm:prSet presAssocID="{AB0D2E7D-0C7D-4B53-B525-5D2D6237198E}" presName="parTx" presStyleLbl="alignNode1" presStyleIdx="3" presStyleCnt="6">
        <dgm:presLayoutVars>
          <dgm:chMax val="0"/>
          <dgm:chPref val="0"/>
          <dgm:bulletEnabled val="1"/>
        </dgm:presLayoutVars>
      </dgm:prSet>
      <dgm:spPr/>
    </dgm:pt>
    <dgm:pt modelId="{7E157791-4D0C-4F2B-B024-D63F4087691E}" type="pres">
      <dgm:prSet presAssocID="{AB0D2E7D-0C7D-4B53-B525-5D2D6237198E}" presName="desTx" presStyleLbl="alignAccFollowNode1" presStyleIdx="3" presStyleCnt="6">
        <dgm:presLayoutVars>
          <dgm:bulletEnabled val="1"/>
        </dgm:presLayoutVars>
      </dgm:prSet>
      <dgm:spPr/>
    </dgm:pt>
    <dgm:pt modelId="{3A01A041-D177-4D09-BE03-4CBD0F1F3614}" type="pres">
      <dgm:prSet presAssocID="{F561083D-E8AB-417F-A28A-1C75CD0B567A}" presName="space" presStyleCnt="0"/>
      <dgm:spPr/>
    </dgm:pt>
    <dgm:pt modelId="{4CD9ECCC-19F4-4DAD-A5EB-D9E9A6558A6E}" type="pres">
      <dgm:prSet presAssocID="{ACBAB660-F364-435A-BC51-EEE682264772}" presName="composite" presStyleCnt="0"/>
      <dgm:spPr/>
    </dgm:pt>
    <dgm:pt modelId="{BBD31022-BE3F-42B2-ACE7-C1DCA2BEE4A0}" type="pres">
      <dgm:prSet presAssocID="{ACBAB660-F364-435A-BC51-EEE682264772}" presName="parTx" presStyleLbl="alignNode1" presStyleIdx="4" presStyleCnt="6">
        <dgm:presLayoutVars>
          <dgm:chMax val="0"/>
          <dgm:chPref val="0"/>
          <dgm:bulletEnabled val="1"/>
        </dgm:presLayoutVars>
      </dgm:prSet>
      <dgm:spPr/>
    </dgm:pt>
    <dgm:pt modelId="{5DC01FC6-D139-4B60-A36D-A4443AA8BF3E}" type="pres">
      <dgm:prSet presAssocID="{ACBAB660-F364-435A-BC51-EEE682264772}" presName="desTx" presStyleLbl="alignAccFollowNode1" presStyleIdx="4" presStyleCnt="6">
        <dgm:presLayoutVars>
          <dgm:bulletEnabled val="1"/>
        </dgm:presLayoutVars>
      </dgm:prSet>
      <dgm:spPr/>
    </dgm:pt>
    <dgm:pt modelId="{D7F32E9E-316F-400B-A1EF-F6B3D3F4EA73}" type="pres">
      <dgm:prSet presAssocID="{30322846-26A2-4EA7-A0E0-4D7538A6FA5B}" presName="space" presStyleCnt="0"/>
      <dgm:spPr/>
    </dgm:pt>
    <dgm:pt modelId="{78516238-48CB-48BB-81C6-E92C9D37CF07}" type="pres">
      <dgm:prSet presAssocID="{CFF450AB-5DD7-47A3-B340-8CE419F8EF8C}" presName="composite" presStyleCnt="0"/>
      <dgm:spPr/>
    </dgm:pt>
    <dgm:pt modelId="{6C179260-0C15-4A1B-81FD-24D4B549BB79}" type="pres">
      <dgm:prSet presAssocID="{CFF450AB-5DD7-47A3-B340-8CE419F8EF8C}" presName="parTx" presStyleLbl="alignNode1" presStyleIdx="5" presStyleCnt="6">
        <dgm:presLayoutVars>
          <dgm:chMax val="0"/>
          <dgm:chPref val="0"/>
          <dgm:bulletEnabled val="1"/>
        </dgm:presLayoutVars>
      </dgm:prSet>
      <dgm:spPr/>
    </dgm:pt>
    <dgm:pt modelId="{8B0CDAD7-C450-423B-8B3D-0FC516BFB826}" type="pres">
      <dgm:prSet presAssocID="{CFF450AB-5DD7-47A3-B340-8CE419F8EF8C}" presName="desTx" presStyleLbl="alignAccFollowNode1" presStyleIdx="5" presStyleCnt="6">
        <dgm:presLayoutVars>
          <dgm:bulletEnabled val="1"/>
        </dgm:presLayoutVars>
      </dgm:prSet>
      <dgm:spPr/>
    </dgm:pt>
  </dgm:ptLst>
  <dgm:cxnLst>
    <dgm:cxn modelId="{31712401-6F96-429B-9BE7-A3312AE2C57C}" srcId="{25AE2F38-54AB-47C5-AB78-972BD52F2EF2}" destId="{17BC05DC-A1E7-44E9-B6B7-E0E332E3874E}" srcOrd="2" destOrd="0" parTransId="{EFF88705-787A-4018-BB39-D8CE906CADF1}" sibTransId="{B766440D-4C9B-469F-9043-9450EE131B88}"/>
    <dgm:cxn modelId="{ADEF2202-AE1D-427D-800F-158294BEEDE5}" type="presOf" srcId="{2C3A5F16-B01F-41E2-A87A-583ED14573AD}" destId="{C308F34E-CB4A-4D54-8017-7D8F4BFE630C}" srcOrd="0" destOrd="0" presId="urn:microsoft.com/office/officeart/2005/8/layout/hList1"/>
    <dgm:cxn modelId="{5EBCA804-71D4-4B67-A47E-D6273C4D7838}" srcId="{60D4971D-53B0-407A-865A-1640B509D316}" destId="{C6DD5678-D933-47E3-ABC0-3A4888DB0165}" srcOrd="2" destOrd="0" parTransId="{7C572BAF-48D1-42B6-ABC6-2AC8BE7EE142}" sibTransId="{EBFD60BF-F077-4CD8-BCE4-D856C5B33B7B}"/>
    <dgm:cxn modelId="{17BDDE06-3A0B-4403-BCE6-A2C479ABF538}" type="presOf" srcId="{25B56094-C5B3-4EA5-B310-DCCC45BDF69F}" destId="{8B0CDAD7-C450-423B-8B3D-0FC516BFB826}" srcOrd="0" destOrd="1" presId="urn:microsoft.com/office/officeart/2005/8/layout/hList1"/>
    <dgm:cxn modelId="{1498FA16-0D3A-4D0C-AC65-8752B2FDF761}" type="presOf" srcId="{F286C693-EBD0-4E44-8DFD-6E47F31BCCBF}" destId="{051ED41D-0347-4052-BB11-69A8208D9984}" srcOrd="0" destOrd="1" presId="urn:microsoft.com/office/officeart/2005/8/layout/hList1"/>
    <dgm:cxn modelId="{7D5E7B17-22A6-4ED9-8396-1A7B3BA7B27A}" srcId="{17BC05DC-A1E7-44E9-B6B7-E0E332E3874E}" destId="{B71F237E-F731-4259-BF14-B89BDD6CCABA}" srcOrd="1" destOrd="0" parTransId="{A71B0F5D-4AE2-41A7-A996-9072378959CE}" sibTransId="{1604222C-A26E-4CC3-BCC3-F6BD7503BFB7}"/>
    <dgm:cxn modelId="{F31EAD17-D788-4DAF-917D-6A951B06F9C3}" type="presOf" srcId="{FA3A31CF-3628-4261-B04C-B49B68C2CF23}" destId="{5DC01FC6-D139-4B60-A36D-A4443AA8BF3E}" srcOrd="0" destOrd="0" presId="urn:microsoft.com/office/officeart/2005/8/layout/hList1"/>
    <dgm:cxn modelId="{404A0118-8B60-4FC5-B23D-D794A90C76EC}" srcId="{AB0D2E7D-0C7D-4B53-B525-5D2D6237198E}" destId="{ABAC9F5D-749A-4021-A569-FD907DBDBE9C}" srcOrd="1" destOrd="0" parTransId="{4FF176F0-40CF-4D0E-AE22-0376B49F241C}" sibTransId="{2BD61C8D-1E79-4C96-9FF1-4ED81804AA34}"/>
    <dgm:cxn modelId="{23A4041B-A28D-42D2-8852-65B5B4DE9C20}" type="presOf" srcId="{17BC05DC-A1E7-44E9-B6B7-E0E332E3874E}" destId="{ABD1675F-CA87-4D20-B442-AD8512A6B470}" srcOrd="0" destOrd="0" presId="urn:microsoft.com/office/officeart/2005/8/layout/hList1"/>
    <dgm:cxn modelId="{76070E1C-7536-411C-A4F2-2867515B9C47}" type="presOf" srcId="{155345E9-5A05-4879-80F0-58342A1A3A67}" destId="{C308F34E-CB4A-4D54-8017-7D8F4BFE630C}" srcOrd="0" destOrd="1" presId="urn:microsoft.com/office/officeart/2005/8/layout/hList1"/>
    <dgm:cxn modelId="{155D7527-072D-4F13-ADD9-C0BCA7C60DE3}" type="presOf" srcId="{EE1EA1D0-8857-4F89-A3C6-BC6E62132ADC}" destId="{7E157791-4D0C-4F2B-B024-D63F4087691E}" srcOrd="0" destOrd="2" presId="urn:microsoft.com/office/officeart/2005/8/layout/hList1"/>
    <dgm:cxn modelId="{9C827329-86B2-4539-859C-85FD89230669}" srcId="{AB0D2E7D-0C7D-4B53-B525-5D2D6237198E}" destId="{EE1EA1D0-8857-4F89-A3C6-BC6E62132ADC}" srcOrd="2" destOrd="0" parTransId="{E08BEFF4-530C-4BFB-9240-64C31DC79208}" sibTransId="{5885FB18-5ACC-4D41-A677-6E0133813D89}"/>
    <dgm:cxn modelId="{5D93AE2C-451B-49E6-A1F2-74131EA62812}" type="presOf" srcId="{73BF1B68-E8DB-44F1-864E-4B0F0E47D784}" destId="{B294C659-05E5-49B5-A123-2870B8DDA556}" srcOrd="0" destOrd="0" presId="urn:microsoft.com/office/officeart/2005/8/layout/hList1"/>
    <dgm:cxn modelId="{57BB9934-5B87-4A3E-BF1D-AE17F6668B6A}" srcId="{CFF450AB-5DD7-47A3-B340-8CE419F8EF8C}" destId="{25B56094-C5B3-4EA5-B310-DCCC45BDF69F}" srcOrd="1" destOrd="0" parTransId="{BEAA004D-D314-4937-8BF8-80E0BAA744DA}" sibTransId="{617A1A28-2D19-4731-84B6-A17F33EBA0F6}"/>
    <dgm:cxn modelId="{DF672E36-97A5-41C5-9CF6-64E5F3C8A52B}" srcId="{60D4971D-53B0-407A-865A-1640B509D316}" destId="{2C3A5F16-B01F-41E2-A87A-583ED14573AD}" srcOrd="0" destOrd="0" parTransId="{13578B7F-0DE2-4716-9844-9521D15CCA36}" sibTransId="{F28805B0-2B5C-4471-8813-D7B5167D642E}"/>
    <dgm:cxn modelId="{4DB12937-F0EC-446A-BE42-07ECF052DF87}" type="presOf" srcId="{ACBAB660-F364-435A-BC51-EEE682264772}" destId="{BBD31022-BE3F-42B2-ACE7-C1DCA2BEE4A0}" srcOrd="0" destOrd="0" presId="urn:microsoft.com/office/officeart/2005/8/layout/hList1"/>
    <dgm:cxn modelId="{D4F7D53F-81A9-4421-BA94-53D470048C91}" srcId="{73BF1B68-E8DB-44F1-864E-4B0F0E47D784}" destId="{F286C693-EBD0-4E44-8DFD-6E47F31BCCBF}" srcOrd="1" destOrd="0" parTransId="{1388E1D3-87D8-41B9-A99A-4B5A54D44B01}" sibTransId="{705B17AF-E336-4A3E-9DAD-63EFAB846E68}"/>
    <dgm:cxn modelId="{1EC2E041-C8A7-4E60-85F1-249A0523BC4A}" srcId="{25AE2F38-54AB-47C5-AB78-972BD52F2EF2}" destId="{CFF450AB-5DD7-47A3-B340-8CE419F8EF8C}" srcOrd="5" destOrd="0" parTransId="{759EC399-8719-460E-8582-AFC98769014B}" sibTransId="{EF43CCD7-632C-411D-A9BB-CEC870DE9831}"/>
    <dgm:cxn modelId="{491EA843-01CB-4E51-85CA-77982A61694B}" type="presOf" srcId="{60D4971D-53B0-407A-865A-1640B509D316}" destId="{718D060C-61C9-4F31-A550-5BEFB95CF915}" srcOrd="0" destOrd="0" presId="urn:microsoft.com/office/officeart/2005/8/layout/hList1"/>
    <dgm:cxn modelId="{20D48D46-95D1-4F2F-B8E1-7692AF070613}" srcId="{AB0D2E7D-0C7D-4B53-B525-5D2D6237198E}" destId="{BA19A00C-B0CE-4AD2-8A24-3BBD8A925F98}" srcOrd="0" destOrd="0" parTransId="{5D092CFD-80F2-4C48-A58E-11B12EA3721F}" sibTransId="{2854CA00-5FFB-47EA-A70F-26262BA86FEF}"/>
    <dgm:cxn modelId="{AD157848-9317-4ECE-A27E-45B7FD6AF0CA}" type="presOf" srcId="{EED83965-11CA-4676-96E9-049B1F0A9C59}" destId="{74DF28AD-770B-4DA2-BD9F-BDADD458DF15}" srcOrd="0" destOrd="0" presId="urn:microsoft.com/office/officeart/2005/8/layout/hList1"/>
    <dgm:cxn modelId="{D3674D75-A83B-4294-9F53-19CCD17666F4}" type="presOf" srcId="{CFF450AB-5DD7-47A3-B340-8CE419F8EF8C}" destId="{6C179260-0C15-4A1B-81FD-24D4B549BB79}" srcOrd="0" destOrd="0" presId="urn:microsoft.com/office/officeart/2005/8/layout/hList1"/>
    <dgm:cxn modelId="{25FFA177-B667-4CCA-AA97-9457E56744CB}" type="presOf" srcId="{FA178F85-C11A-4456-A9E7-153AD083F6FA}" destId="{8B0CDAD7-C450-423B-8B3D-0FC516BFB826}" srcOrd="0" destOrd="0" presId="urn:microsoft.com/office/officeart/2005/8/layout/hList1"/>
    <dgm:cxn modelId="{E0ECC857-AB63-4FC9-80FA-3E34A8439912}" srcId="{25AE2F38-54AB-47C5-AB78-972BD52F2EF2}" destId="{AB0D2E7D-0C7D-4B53-B525-5D2D6237198E}" srcOrd="3" destOrd="0" parTransId="{F311E443-7A61-42F5-BCBD-53D87B9F8053}" sibTransId="{F561083D-E8AB-417F-A28A-1C75CD0B567A}"/>
    <dgm:cxn modelId="{A3F84B59-A381-4590-987B-312946A333B0}" type="presOf" srcId="{F4B4173B-083B-409F-86C0-5548F6F6470C}" destId="{051ED41D-0347-4052-BB11-69A8208D9984}" srcOrd="0" destOrd="2" presId="urn:microsoft.com/office/officeart/2005/8/layout/hList1"/>
    <dgm:cxn modelId="{BE6DB45A-FF01-4542-A544-B0FB19FF76F3}" srcId="{17BC05DC-A1E7-44E9-B6B7-E0E332E3874E}" destId="{05DF3DA8-CEB9-4574-B041-1F4D5A6D0677}" srcOrd="2" destOrd="0" parTransId="{992D859B-DD54-4250-B6FF-469A7929ECA7}" sibTransId="{68FAA4F0-7AB2-41A5-B075-29356CCF8A04}"/>
    <dgm:cxn modelId="{FB15F381-5FB0-4B98-B8CD-F2F91317ADD6}" type="presOf" srcId="{8803D347-80AF-4B8A-AE36-076E470F2070}" destId="{C308F34E-CB4A-4D54-8017-7D8F4BFE630C}" srcOrd="0" destOrd="3" presId="urn:microsoft.com/office/officeart/2005/8/layout/hList1"/>
    <dgm:cxn modelId="{2C8A9B82-C826-404D-AD59-A3782E9E26FF}" srcId="{17BC05DC-A1E7-44E9-B6B7-E0E332E3874E}" destId="{EED83965-11CA-4676-96E9-049B1F0A9C59}" srcOrd="0" destOrd="0" parTransId="{EC6DA3D1-2CCF-41C5-BB55-DBC0D93602DD}" sibTransId="{7462A014-5222-4708-A707-89174CDA5C4E}"/>
    <dgm:cxn modelId="{EF8D7A93-F542-47DD-BA2A-54A027631B07}" srcId="{25AE2F38-54AB-47C5-AB78-972BD52F2EF2}" destId="{73BF1B68-E8DB-44F1-864E-4B0F0E47D784}" srcOrd="0" destOrd="0" parTransId="{8C375475-2D3E-441A-9AD7-20AA433DFDAB}" sibTransId="{066716D2-5F17-493D-B46C-706794BF0855}"/>
    <dgm:cxn modelId="{28B42A9A-12B4-45CD-9D57-6FC3333DE498}" type="presOf" srcId="{C6DD5678-D933-47E3-ABC0-3A4888DB0165}" destId="{C308F34E-CB4A-4D54-8017-7D8F4BFE630C}" srcOrd="0" destOrd="2" presId="urn:microsoft.com/office/officeart/2005/8/layout/hList1"/>
    <dgm:cxn modelId="{C4C990A0-1E9E-4610-A272-187AB9C0FF65}" type="presOf" srcId="{AB0D2E7D-0C7D-4B53-B525-5D2D6237198E}" destId="{AC4FFBE1-5F9B-4F5D-9E6A-18A608FEFAC9}" srcOrd="0" destOrd="0" presId="urn:microsoft.com/office/officeart/2005/8/layout/hList1"/>
    <dgm:cxn modelId="{602FA2A0-BE46-4693-8F79-E9AECDC5146C}" srcId="{CFF450AB-5DD7-47A3-B340-8CE419F8EF8C}" destId="{FA178F85-C11A-4456-A9E7-153AD083F6FA}" srcOrd="0" destOrd="0" parTransId="{2768BB2B-E7DD-4BC0-8453-E4276123E0E0}" sibTransId="{B468F6FF-81A9-4109-8735-1FE49CF67A84}"/>
    <dgm:cxn modelId="{C35FB9A3-B740-4F77-8B3D-3B06253CF043}" srcId="{73BF1B68-E8DB-44F1-864E-4B0F0E47D784}" destId="{F4B4173B-083B-409F-86C0-5548F6F6470C}" srcOrd="2" destOrd="0" parTransId="{D89EB822-28F0-4E9C-B8F4-4E2468E3D944}" sibTransId="{4E1F1604-4B44-4564-B108-E6787834C8CB}"/>
    <dgm:cxn modelId="{204267AB-C8B9-4BA3-B720-F87F1ACC91EB}" srcId="{60D4971D-53B0-407A-865A-1640B509D316}" destId="{8803D347-80AF-4B8A-AE36-076E470F2070}" srcOrd="3" destOrd="0" parTransId="{34053FBA-FC4A-43DD-8CE8-AA080AD87EB7}" sibTransId="{5B486E99-731E-485F-92E7-8D89F7B779BC}"/>
    <dgm:cxn modelId="{1E5C55C5-40AB-4D8B-86A5-0E173D9D1C6D}" type="presOf" srcId="{0C6E253F-9399-43C0-B8BB-AB7C26291326}" destId="{051ED41D-0347-4052-BB11-69A8208D9984}" srcOrd="0" destOrd="0" presId="urn:microsoft.com/office/officeart/2005/8/layout/hList1"/>
    <dgm:cxn modelId="{6185C6CC-CE52-4D41-8972-3E1A45B6500D}" srcId="{25AE2F38-54AB-47C5-AB78-972BD52F2EF2}" destId="{60D4971D-53B0-407A-865A-1640B509D316}" srcOrd="1" destOrd="0" parTransId="{9A77D22A-99FF-4F8B-B48F-855ADE6E5386}" sibTransId="{8B7C5DE3-319C-4FD7-A82B-429B944669B6}"/>
    <dgm:cxn modelId="{D61E23CE-E40E-49F0-8609-74EF5530E912}" type="presOf" srcId="{25AE2F38-54AB-47C5-AB78-972BD52F2EF2}" destId="{0B804752-527A-440D-92BC-1EE6EFEBA62A}" srcOrd="0" destOrd="0" presId="urn:microsoft.com/office/officeart/2005/8/layout/hList1"/>
    <dgm:cxn modelId="{B01C2ED1-C7B7-4F00-B994-A2EC4233D2CC}" srcId="{ACBAB660-F364-435A-BC51-EEE682264772}" destId="{FA3A31CF-3628-4261-B04C-B49B68C2CF23}" srcOrd="0" destOrd="0" parTransId="{19A1BE5B-B1D0-4E16-BC95-715B6495301A}" sibTransId="{9DE2C218-BC0E-4914-BEAA-7EA74FBCB7A9}"/>
    <dgm:cxn modelId="{EAF5F3D2-F906-4CF4-8065-1CE41F260537}" srcId="{73BF1B68-E8DB-44F1-864E-4B0F0E47D784}" destId="{0C6E253F-9399-43C0-B8BB-AB7C26291326}" srcOrd="0" destOrd="0" parTransId="{1EE3D15E-4858-4B3E-B495-68495202618A}" sibTransId="{1D9D369E-D247-42AC-B821-A4ED0A525466}"/>
    <dgm:cxn modelId="{32F520D4-7F28-44D8-A53C-01658E3AA3F8}" type="presOf" srcId="{05DF3DA8-CEB9-4574-B041-1F4D5A6D0677}" destId="{74DF28AD-770B-4DA2-BD9F-BDADD458DF15}" srcOrd="0" destOrd="2" presId="urn:microsoft.com/office/officeart/2005/8/layout/hList1"/>
    <dgm:cxn modelId="{207583DC-9BFB-4C7F-AA55-52F940F6CBD6}" type="presOf" srcId="{ABAC9F5D-749A-4021-A569-FD907DBDBE9C}" destId="{7E157791-4D0C-4F2B-B024-D63F4087691E}" srcOrd="0" destOrd="1" presId="urn:microsoft.com/office/officeart/2005/8/layout/hList1"/>
    <dgm:cxn modelId="{1B3A78E8-44BF-42FF-9EA0-EF5A0C7258B7}" srcId="{25AE2F38-54AB-47C5-AB78-972BD52F2EF2}" destId="{ACBAB660-F364-435A-BC51-EEE682264772}" srcOrd="4" destOrd="0" parTransId="{0F2861D4-DB45-4B88-993F-B8738D468D3D}" sibTransId="{30322846-26A2-4EA7-A0E0-4D7538A6FA5B}"/>
    <dgm:cxn modelId="{C6C053EE-5EFC-448D-97A6-6855FB888C51}" srcId="{60D4971D-53B0-407A-865A-1640B509D316}" destId="{155345E9-5A05-4879-80F0-58342A1A3A67}" srcOrd="1" destOrd="0" parTransId="{700DB559-0ADF-4413-BE3C-F241F66CE65F}" sibTransId="{6B7A2E7A-CDFD-4036-8498-3DA2E45626B7}"/>
    <dgm:cxn modelId="{33A5BFF5-A33F-4C55-A91C-F90AAE0BD807}" type="presOf" srcId="{B71F237E-F731-4259-BF14-B89BDD6CCABA}" destId="{74DF28AD-770B-4DA2-BD9F-BDADD458DF15}" srcOrd="0" destOrd="1" presId="urn:microsoft.com/office/officeart/2005/8/layout/hList1"/>
    <dgm:cxn modelId="{9B7EECFF-6F10-4E54-8B1F-42B5C146D3A4}" type="presOf" srcId="{BA19A00C-B0CE-4AD2-8A24-3BBD8A925F98}" destId="{7E157791-4D0C-4F2B-B024-D63F4087691E}" srcOrd="0" destOrd="0" presId="urn:microsoft.com/office/officeart/2005/8/layout/hList1"/>
    <dgm:cxn modelId="{9769A6D1-13E9-426F-8911-32A26681DD52}" type="presParOf" srcId="{0B804752-527A-440D-92BC-1EE6EFEBA62A}" destId="{604C365F-1339-47D5-A0C1-2D476C6BCAFF}" srcOrd="0" destOrd="0" presId="urn:microsoft.com/office/officeart/2005/8/layout/hList1"/>
    <dgm:cxn modelId="{E133B70B-D48F-4B8C-A5B0-CDA2B46F4E4F}" type="presParOf" srcId="{604C365F-1339-47D5-A0C1-2D476C6BCAFF}" destId="{B294C659-05E5-49B5-A123-2870B8DDA556}" srcOrd="0" destOrd="0" presId="urn:microsoft.com/office/officeart/2005/8/layout/hList1"/>
    <dgm:cxn modelId="{A1A58181-01DB-494E-955A-599EE627544B}" type="presParOf" srcId="{604C365F-1339-47D5-A0C1-2D476C6BCAFF}" destId="{051ED41D-0347-4052-BB11-69A8208D9984}" srcOrd="1" destOrd="0" presId="urn:microsoft.com/office/officeart/2005/8/layout/hList1"/>
    <dgm:cxn modelId="{3EFFECFC-0373-46BF-B598-E3949824E571}" type="presParOf" srcId="{0B804752-527A-440D-92BC-1EE6EFEBA62A}" destId="{81159BBF-4C47-4986-9FEB-EF51CED42567}" srcOrd="1" destOrd="0" presId="urn:microsoft.com/office/officeart/2005/8/layout/hList1"/>
    <dgm:cxn modelId="{936747E7-4DF4-4F13-B5FC-071204D4178B}" type="presParOf" srcId="{0B804752-527A-440D-92BC-1EE6EFEBA62A}" destId="{A2A542A9-8611-4400-8931-DD8D02C26E81}" srcOrd="2" destOrd="0" presId="urn:microsoft.com/office/officeart/2005/8/layout/hList1"/>
    <dgm:cxn modelId="{0CBDB46B-8470-4301-81FC-4C66B0CB7E55}" type="presParOf" srcId="{A2A542A9-8611-4400-8931-DD8D02C26E81}" destId="{718D060C-61C9-4F31-A550-5BEFB95CF915}" srcOrd="0" destOrd="0" presId="urn:microsoft.com/office/officeart/2005/8/layout/hList1"/>
    <dgm:cxn modelId="{896B0914-D3B4-4F92-B3F6-46AEC3D816A2}" type="presParOf" srcId="{A2A542A9-8611-4400-8931-DD8D02C26E81}" destId="{C308F34E-CB4A-4D54-8017-7D8F4BFE630C}" srcOrd="1" destOrd="0" presId="urn:microsoft.com/office/officeart/2005/8/layout/hList1"/>
    <dgm:cxn modelId="{0FD8704A-D0BE-4EDB-AF03-7E79FD74D2DD}" type="presParOf" srcId="{0B804752-527A-440D-92BC-1EE6EFEBA62A}" destId="{7CA8A09F-AC35-4A86-9F3B-6AA579BB7566}" srcOrd="3" destOrd="0" presId="urn:microsoft.com/office/officeart/2005/8/layout/hList1"/>
    <dgm:cxn modelId="{06277654-FA1B-4A4C-8B47-84235F0C1B37}" type="presParOf" srcId="{0B804752-527A-440D-92BC-1EE6EFEBA62A}" destId="{3FAB86FF-A4A4-475F-B05D-4BE2AD8DDDE3}" srcOrd="4" destOrd="0" presId="urn:microsoft.com/office/officeart/2005/8/layout/hList1"/>
    <dgm:cxn modelId="{8C921D3E-01C6-4E78-8D10-7A3DB4535DEB}" type="presParOf" srcId="{3FAB86FF-A4A4-475F-B05D-4BE2AD8DDDE3}" destId="{ABD1675F-CA87-4D20-B442-AD8512A6B470}" srcOrd="0" destOrd="0" presId="urn:microsoft.com/office/officeart/2005/8/layout/hList1"/>
    <dgm:cxn modelId="{0238DD33-E4BC-4712-A7F4-0466F04FC316}" type="presParOf" srcId="{3FAB86FF-A4A4-475F-B05D-4BE2AD8DDDE3}" destId="{74DF28AD-770B-4DA2-BD9F-BDADD458DF15}" srcOrd="1" destOrd="0" presId="urn:microsoft.com/office/officeart/2005/8/layout/hList1"/>
    <dgm:cxn modelId="{418C76AD-B53D-48E7-89B6-9B569F218418}" type="presParOf" srcId="{0B804752-527A-440D-92BC-1EE6EFEBA62A}" destId="{8CFB3B41-F89B-4975-8F70-8D0D4E6DD0DA}" srcOrd="5" destOrd="0" presId="urn:microsoft.com/office/officeart/2005/8/layout/hList1"/>
    <dgm:cxn modelId="{1DBFE6A6-0509-4008-A0E3-394167F4A3D9}" type="presParOf" srcId="{0B804752-527A-440D-92BC-1EE6EFEBA62A}" destId="{E1B7CB8B-B8FB-4562-8106-BBC537D867BB}" srcOrd="6" destOrd="0" presId="urn:microsoft.com/office/officeart/2005/8/layout/hList1"/>
    <dgm:cxn modelId="{6587F763-6037-4D2C-831A-F081FA6ABDCA}" type="presParOf" srcId="{E1B7CB8B-B8FB-4562-8106-BBC537D867BB}" destId="{AC4FFBE1-5F9B-4F5D-9E6A-18A608FEFAC9}" srcOrd="0" destOrd="0" presId="urn:microsoft.com/office/officeart/2005/8/layout/hList1"/>
    <dgm:cxn modelId="{389DB4C3-D59C-4FBB-A24B-F42E3252E51F}" type="presParOf" srcId="{E1B7CB8B-B8FB-4562-8106-BBC537D867BB}" destId="{7E157791-4D0C-4F2B-B024-D63F4087691E}" srcOrd="1" destOrd="0" presId="urn:microsoft.com/office/officeart/2005/8/layout/hList1"/>
    <dgm:cxn modelId="{B9BFB061-BF2A-43AA-941D-6A4C94EA41CE}" type="presParOf" srcId="{0B804752-527A-440D-92BC-1EE6EFEBA62A}" destId="{3A01A041-D177-4D09-BE03-4CBD0F1F3614}" srcOrd="7" destOrd="0" presId="urn:microsoft.com/office/officeart/2005/8/layout/hList1"/>
    <dgm:cxn modelId="{CEF9B776-FE33-4DC1-8F0B-14AC027F740A}" type="presParOf" srcId="{0B804752-527A-440D-92BC-1EE6EFEBA62A}" destId="{4CD9ECCC-19F4-4DAD-A5EB-D9E9A6558A6E}" srcOrd="8" destOrd="0" presId="urn:microsoft.com/office/officeart/2005/8/layout/hList1"/>
    <dgm:cxn modelId="{520A522B-733E-40EC-9612-3D2065265D8B}" type="presParOf" srcId="{4CD9ECCC-19F4-4DAD-A5EB-D9E9A6558A6E}" destId="{BBD31022-BE3F-42B2-ACE7-C1DCA2BEE4A0}" srcOrd="0" destOrd="0" presId="urn:microsoft.com/office/officeart/2005/8/layout/hList1"/>
    <dgm:cxn modelId="{EDCE47F1-8723-494B-A307-E3F9F64CEBEA}" type="presParOf" srcId="{4CD9ECCC-19F4-4DAD-A5EB-D9E9A6558A6E}" destId="{5DC01FC6-D139-4B60-A36D-A4443AA8BF3E}" srcOrd="1" destOrd="0" presId="urn:microsoft.com/office/officeart/2005/8/layout/hList1"/>
    <dgm:cxn modelId="{0747F017-55C4-4188-9D6A-C761EBFB3A22}" type="presParOf" srcId="{0B804752-527A-440D-92BC-1EE6EFEBA62A}" destId="{D7F32E9E-316F-400B-A1EF-F6B3D3F4EA73}" srcOrd="9" destOrd="0" presId="urn:microsoft.com/office/officeart/2005/8/layout/hList1"/>
    <dgm:cxn modelId="{1229AF39-8DE7-47FD-8A64-90E37AEC8126}" type="presParOf" srcId="{0B804752-527A-440D-92BC-1EE6EFEBA62A}" destId="{78516238-48CB-48BB-81C6-E92C9D37CF07}" srcOrd="10" destOrd="0" presId="urn:microsoft.com/office/officeart/2005/8/layout/hList1"/>
    <dgm:cxn modelId="{4FA5EED7-23E1-4D41-B9A6-B41C579E0417}" type="presParOf" srcId="{78516238-48CB-48BB-81C6-E92C9D37CF07}" destId="{6C179260-0C15-4A1B-81FD-24D4B549BB79}" srcOrd="0" destOrd="0" presId="urn:microsoft.com/office/officeart/2005/8/layout/hList1"/>
    <dgm:cxn modelId="{16160DA1-4999-422A-AC6E-34A265D20AED}" type="presParOf" srcId="{78516238-48CB-48BB-81C6-E92C9D37CF07}" destId="{8B0CDAD7-C450-423B-8B3D-0FC516BFB82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29EE77-EF35-4489-A58E-5D6455A19754}">
      <dsp:nvSpPr>
        <dsp:cNvPr id="0" name=""/>
        <dsp:cNvSpPr/>
      </dsp:nvSpPr>
      <dsp:spPr>
        <a:xfrm>
          <a:off x="3830485" y="1728"/>
          <a:ext cx="2078115" cy="20781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>
              <a:latin typeface="Arial Black" panose="020B0A04020102020204" pitchFamily="34" charset="0"/>
            </a:rPr>
            <a:t>Analisis</a:t>
          </a:r>
          <a:r>
            <a:rPr lang="en-US" sz="1500" kern="1200" dirty="0">
              <a:latin typeface="Arial Black" panose="020B0A04020102020204" pitchFamily="34" charset="0"/>
            </a:rPr>
            <a:t> </a:t>
          </a:r>
          <a:r>
            <a:rPr lang="en-US" sz="1500" kern="1200" dirty="0" err="1">
              <a:latin typeface="Arial Black" panose="020B0A04020102020204" pitchFamily="34" charset="0"/>
            </a:rPr>
            <a:t>Kebutuhan</a:t>
          </a:r>
          <a:endParaRPr lang="en-US" sz="1500" kern="1200" dirty="0">
            <a:latin typeface="Arial Black" panose="020B0A04020102020204" pitchFamily="34" charset="0"/>
          </a:endParaRPr>
        </a:p>
      </dsp:txBody>
      <dsp:txXfrm>
        <a:off x="4134818" y="306061"/>
        <a:ext cx="1469449" cy="1469449"/>
      </dsp:txXfrm>
    </dsp:sp>
    <dsp:sp modelId="{19BAAF8D-9653-45C5-9D69-B7003FDE0541}">
      <dsp:nvSpPr>
        <dsp:cNvPr id="0" name=""/>
        <dsp:cNvSpPr/>
      </dsp:nvSpPr>
      <dsp:spPr>
        <a:xfrm rot="2700000">
          <a:off x="5685413" y="1781850"/>
          <a:ext cx="551751" cy="7013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5709654" y="1863601"/>
        <a:ext cx="386226" cy="420817"/>
      </dsp:txXfrm>
    </dsp:sp>
    <dsp:sp modelId="{AE8866DC-B66A-4B59-9EFA-EA53D3332049}">
      <dsp:nvSpPr>
        <dsp:cNvPr id="0" name=""/>
        <dsp:cNvSpPr/>
      </dsp:nvSpPr>
      <dsp:spPr>
        <a:xfrm>
          <a:off x="6036061" y="2207304"/>
          <a:ext cx="2078115" cy="2078115"/>
        </a:xfrm>
        <a:prstGeom prst="ellipse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Arial Black" panose="020B0A04020102020204" pitchFamily="34" charset="0"/>
            </a:rPr>
            <a:t>Desain </a:t>
          </a:r>
          <a:r>
            <a:rPr lang="en-US" sz="1500" kern="1200" dirty="0" err="1">
              <a:latin typeface="Arial Black" panose="020B0A04020102020204" pitchFamily="34" charset="0"/>
            </a:rPr>
            <a:t>Logis</a:t>
          </a:r>
          <a:endParaRPr lang="en-US" sz="1500" kern="1200" dirty="0">
            <a:latin typeface="Arial Black" panose="020B0A04020102020204" pitchFamily="34" charset="0"/>
          </a:endParaRPr>
        </a:p>
      </dsp:txBody>
      <dsp:txXfrm>
        <a:off x="6340394" y="2511637"/>
        <a:ext cx="1469449" cy="1469449"/>
      </dsp:txXfrm>
    </dsp:sp>
    <dsp:sp modelId="{880DD190-8EB2-4102-A6E5-4749C596AC32}">
      <dsp:nvSpPr>
        <dsp:cNvPr id="0" name=""/>
        <dsp:cNvSpPr/>
      </dsp:nvSpPr>
      <dsp:spPr>
        <a:xfrm rot="8100000">
          <a:off x="5707497" y="3987426"/>
          <a:ext cx="551751" cy="7013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5848781" y="4069177"/>
        <a:ext cx="386226" cy="420817"/>
      </dsp:txXfrm>
    </dsp:sp>
    <dsp:sp modelId="{CACBF5C5-8699-4A6F-9F9B-4DC6B98B05DE}">
      <dsp:nvSpPr>
        <dsp:cNvPr id="0" name=""/>
        <dsp:cNvSpPr/>
      </dsp:nvSpPr>
      <dsp:spPr>
        <a:xfrm>
          <a:off x="3830485" y="4412880"/>
          <a:ext cx="2078115" cy="2078115"/>
        </a:xfrm>
        <a:prstGeom prst="ellipse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Arial Black" panose="020B0A04020102020204" pitchFamily="34" charset="0"/>
            </a:rPr>
            <a:t>Desain </a:t>
          </a:r>
          <a:r>
            <a:rPr lang="en-US" sz="1500" kern="1200" dirty="0" err="1">
              <a:latin typeface="Arial Black" panose="020B0A04020102020204" pitchFamily="34" charset="0"/>
            </a:rPr>
            <a:t>Fisik</a:t>
          </a:r>
          <a:endParaRPr lang="en-US" sz="1500" kern="1200" dirty="0">
            <a:latin typeface="Arial Black" panose="020B0A04020102020204" pitchFamily="34" charset="0"/>
          </a:endParaRPr>
        </a:p>
      </dsp:txBody>
      <dsp:txXfrm>
        <a:off x="4134818" y="4717213"/>
        <a:ext cx="1469449" cy="1469449"/>
      </dsp:txXfrm>
    </dsp:sp>
    <dsp:sp modelId="{A006BA62-28C9-4690-AE68-F1AC71C8A215}">
      <dsp:nvSpPr>
        <dsp:cNvPr id="0" name=""/>
        <dsp:cNvSpPr/>
      </dsp:nvSpPr>
      <dsp:spPr>
        <a:xfrm rot="13500000">
          <a:off x="3501921" y="4009509"/>
          <a:ext cx="551751" cy="7013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3643205" y="4208304"/>
        <a:ext cx="386226" cy="420817"/>
      </dsp:txXfrm>
    </dsp:sp>
    <dsp:sp modelId="{BDCFD3E5-DB0B-4DB5-B4CA-46C30CFBAD80}">
      <dsp:nvSpPr>
        <dsp:cNvPr id="0" name=""/>
        <dsp:cNvSpPr/>
      </dsp:nvSpPr>
      <dsp:spPr>
        <a:xfrm>
          <a:off x="1624909" y="2207304"/>
          <a:ext cx="2078115" cy="2078115"/>
        </a:xfrm>
        <a:prstGeom prst="ellipse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>
              <a:latin typeface="Arial Black" panose="020B0A04020102020204" pitchFamily="34" charset="0"/>
            </a:rPr>
            <a:t>Implementasi</a:t>
          </a:r>
          <a:endParaRPr lang="en-US" sz="1500" kern="1200" dirty="0">
            <a:latin typeface="Arial Black" panose="020B0A04020102020204" pitchFamily="34" charset="0"/>
          </a:endParaRPr>
        </a:p>
      </dsp:txBody>
      <dsp:txXfrm>
        <a:off x="1929242" y="2511637"/>
        <a:ext cx="1469449" cy="1469449"/>
      </dsp:txXfrm>
    </dsp:sp>
    <dsp:sp modelId="{883B0A65-EE28-401E-A78A-02731BE0AC99}">
      <dsp:nvSpPr>
        <dsp:cNvPr id="0" name=""/>
        <dsp:cNvSpPr/>
      </dsp:nvSpPr>
      <dsp:spPr>
        <a:xfrm rot="18900000">
          <a:off x="3479837" y="1803933"/>
          <a:ext cx="551751" cy="7013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504078" y="2002728"/>
        <a:ext cx="386226" cy="4208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86DD49-D52E-416E-A1AF-26E47BCC26AF}">
      <dsp:nvSpPr>
        <dsp:cNvPr id="0" name=""/>
        <dsp:cNvSpPr/>
      </dsp:nvSpPr>
      <dsp:spPr>
        <a:xfrm>
          <a:off x="3789" y="1232983"/>
          <a:ext cx="2278867" cy="8171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Arial Black" panose="020B0A04020102020204" pitchFamily="34" charset="0"/>
            </a:rPr>
            <a:t>Analisis</a:t>
          </a:r>
          <a:r>
            <a:rPr lang="en-US" sz="2000" kern="1200" dirty="0">
              <a:latin typeface="Arial Black" panose="020B0A04020102020204" pitchFamily="34" charset="0"/>
            </a:rPr>
            <a:t> </a:t>
          </a:r>
          <a:r>
            <a:rPr lang="en-US" sz="2000" kern="1200" dirty="0" err="1">
              <a:latin typeface="Arial Black" panose="020B0A04020102020204" pitchFamily="34" charset="0"/>
            </a:rPr>
            <a:t>Kebutuhan</a:t>
          </a:r>
          <a:endParaRPr lang="en-US" sz="2000" kern="1200" dirty="0">
            <a:latin typeface="Arial Black" panose="020B0A04020102020204" pitchFamily="34" charset="0"/>
          </a:endParaRPr>
        </a:p>
      </dsp:txBody>
      <dsp:txXfrm>
        <a:off x="3789" y="1232983"/>
        <a:ext cx="2278867" cy="817174"/>
      </dsp:txXfrm>
    </dsp:sp>
    <dsp:sp modelId="{C9AD7CD7-B7D1-4855-9397-89331A4F4F3C}">
      <dsp:nvSpPr>
        <dsp:cNvPr id="0" name=""/>
        <dsp:cNvSpPr/>
      </dsp:nvSpPr>
      <dsp:spPr>
        <a:xfrm>
          <a:off x="3789" y="2050157"/>
          <a:ext cx="2278867" cy="252196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Arial Narrow" panose="020B0606020202030204" pitchFamily="34" charset="0"/>
            </a:rPr>
            <a:t>Interview </a:t>
          </a:r>
          <a:r>
            <a:rPr lang="en-US" sz="2000" kern="1200" dirty="0" err="1">
              <a:latin typeface="Arial Narrow" panose="020B0606020202030204" pitchFamily="34" charset="0"/>
            </a:rPr>
            <a:t>produsen</a:t>
          </a:r>
          <a:r>
            <a:rPr lang="en-US" sz="2000" kern="1200" dirty="0">
              <a:latin typeface="Arial Narrow" panose="020B0606020202030204" pitchFamily="34" charset="0"/>
            </a:rPr>
            <a:t> dan </a:t>
          </a:r>
          <a:r>
            <a:rPr lang="en-US" sz="2000" kern="1200" dirty="0" err="1">
              <a:latin typeface="Arial Narrow" panose="020B0606020202030204" pitchFamily="34" charset="0"/>
            </a:rPr>
            <a:t>pengguna</a:t>
          </a:r>
          <a:r>
            <a:rPr lang="en-US" sz="2000" kern="1200" dirty="0">
              <a:latin typeface="Arial Narrow" panose="020B0606020202030204" pitchFamily="34" charset="0"/>
            </a:rPr>
            <a:t> data.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>
              <a:latin typeface="Arial Narrow" panose="020B0606020202030204" pitchFamily="34" charset="0"/>
            </a:rPr>
            <a:t>Spesifikasi</a:t>
          </a:r>
          <a:r>
            <a:rPr lang="en-US" sz="2000" kern="1200" dirty="0">
              <a:latin typeface="Arial Narrow" panose="020B0606020202030204" pitchFamily="34" charset="0"/>
            </a:rPr>
            <a:t> </a:t>
          </a:r>
          <a:r>
            <a:rPr lang="en-US" sz="2000" kern="1200" dirty="0" err="1">
              <a:latin typeface="Arial Narrow" panose="020B0606020202030204" pitchFamily="34" charset="0"/>
            </a:rPr>
            <a:t>kebutuhan</a:t>
          </a:r>
          <a:r>
            <a:rPr lang="en-US" sz="2000" kern="1200" dirty="0">
              <a:latin typeface="Arial Narrow" panose="020B0606020202030204" pitchFamily="34" charset="0"/>
            </a:rPr>
            <a:t> data.</a:t>
          </a:r>
        </a:p>
      </dsp:txBody>
      <dsp:txXfrm>
        <a:off x="3789" y="2050157"/>
        <a:ext cx="2278867" cy="2521968"/>
      </dsp:txXfrm>
    </dsp:sp>
    <dsp:sp modelId="{BAAFD6F6-1351-4C89-8540-756A6EEF0B55}">
      <dsp:nvSpPr>
        <dsp:cNvPr id="0" name=""/>
        <dsp:cNvSpPr/>
      </dsp:nvSpPr>
      <dsp:spPr>
        <a:xfrm>
          <a:off x="2601698" y="1232983"/>
          <a:ext cx="2278867" cy="817174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accent6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latin typeface="Arial Black" panose="020B0A04020102020204" pitchFamily="34" charset="0"/>
            </a:rPr>
            <a:t>Desain </a:t>
          </a:r>
          <a:r>
            <a:rPr lang="en-US" sz="2000" b="0" kern="1200" dirty="0" err="1">
              <a:latin typeface="Arial Black" panose="020B0A04020102020204" pitchFamily="34" charset="0"/>
            </a:rPr>
            <a:t>Logis</a:t>
          </a:r>
          <a:endParaRPr lang="en-US" sz="2000" b="0" kern="1200" dirty="0">
            <a:latin typeface="Arial Black" panose="020B0A04020102020204" pitchFamily="34" charset="0"/>
          </a:endParaRPr>
        </a:p>
      </dsp:txBody>
      <dsp:txXfrm>
        <a:off x="2601698" y="1232983"/>
        <a:ext cx="2278867" cy="817174"/>
      </dsp:txXfrm>
    </dsp:sp>
    <dsp:sp modelId="{CBABC541-A849-4D77-98CE-241B8B8963B7}">
      <dsp:nvSpPr>
        <dsp:cNvPr id="0" name=""/>
        <dsp:cNvSpPr/>
      </dsp:nvSpPr>
      <dsp:spPr>
        <a:xfrm>
          <a:off x="2601698" y="2050157"/>
          <a:ext cx="2278867" cy="2521968"/>
        </a:xfrm>
        <a:prstGeom prst="rect">
          <a:avLst/>
        </a:prstGeom>
        <a:solidFill>
          <a:schemeClr val="accent6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>
              <a:latin typeface="Arial Narrow" panose="020B0606020202030204" pitchFamily="34" charset="0"/>
            </a:rPr>
            <a:t>Buat</a:t>
          </a:r>
          <a:r>
            <a:rPr lang="en-US" sz="2000" kern="1200" dirty="0">
              <a:latin typeface="Arial Narrow" panose="020B0606020202030204" pitchFamily="34" charset="0"/>
            </a:rPr>
            <a:t> model data </a:t>
          </a:r>
          <a:r>
            <a:rPr lang="en-US" sz="2000" kern="1200" dirty="0" err="1">
              <a:latin typeface="Arial Narrow" panose="020B0606020202030204" pitchFamily="34" charset="0"/>
            </a:rPr>
            <a:t>konseptual</a:t>
          </a:r>
          <a:r>
            <a:rPr lang="en-US" sz="2000" kern="1200" dirty="0">
              <a:latin typeface="Arial Narrow" panose="020B0606020202030204" pitchFamily="34" charset="0"/>
            </a:rPr>
            <a:t>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Arial Narrow" panose="020B0606020202030204" pitchFamily="34" charset="0"/>
            </a:rPr>
            <a:t>Integrasi view.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>
              <a:latin typeface="Arial Narrow" panose="020B0606020202030204" pitchFamily="34" charset="0"/>
            </a:rPr>
            <a:t>Transformasi</a:t>
          </a:r>
          <a:r>
            <a:rPr lang="en-US" sz="2000" kern="1200" dirty="0">
              <a:latin typeface="Arial Narrow" panose="020B0606020202030204" pitchFamily="34" charset="0"/>
            </a:rPr>
            <a:t> model data </a:t>
          </a:r>
          <a:r>
            <a:rPr lang="en-US" sz="2000" kern="1200" dirty="0" err="1">
              <a:latin typeface="Arial Narrow" panose="020B0606020202030204" pitchFamily="34" charset="0"/>
            </a:rPr>
            <a:t>konseptual</a:t>
          </a:r>
          <a:r>
            <a:rPr lang="en-US" sz="2000" kern="1200" dirty="0">
              <a:latin typeface="Arial Narrow" panose="020B0606020202030204" pitchFamily="34" charset="0"/>
            </a:rPr>
            <a:t> </a:t>
          </a:r>
          <a:r>
            <a:rPr lang="en-US" sz="2000" kern="1200" dirty="0" err="1">
              <a:latin typeface="Arial Narrow" panose="020B0606020202030204" pitchFamily="34" charset="0"/>
            </a:rPr>
            <a:t>ke</a:t>
          </a:r>
          <a:r>
            <a:rPr lang="en-US" sz="2000" kern="1200" dirty="0">
              <a:latin typeface="Arial Narrow" panose="020B0606020202030204" pitchFamily="34" charset="0"/>
            </a:rPr>
            <a:t> table </a:t>
          </a:r>
          <a:r>
            <a:rPr lang="en-US" sz="2000" kern="1200" dirty="0" err="1">
              <a:latin typeface="Arial Narrow" panose="020B0606020202030204" pitchFamily="34" charset="0"/>
            </a:rPr>
            <a:t>relasional</a:t>
          </a:r>
          <a:r>
            <a:rPr lang="en-US" sz="2000" kern="1200" dirty="0">
              <a:latin typeface="Arial Narrow" panose="020B0606020202030204" pitchFamily="34" charset="0"/>
            </a:rPr>
            <a:t>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>
              <a:latin typeface="Arial Narrow" panose="020B0606020202030204" pitchFamily="34" charset="0"/>
            </a:rPr>
            <a:t>Normalisasi</a:t>
          </a:r>
          <a:r>
            <a:rPr lang="en-US" sz="2000" kern="1200" dirty="0">
              <a:latin typeface="Arial Narrow" panose="020B0606020202030204" pitchFamily="34" charset="0"/>
            </a:rPr>
            <a:t> </a:t>
          </a:r>
          <a:r>
            <a:rPr lang="en-US" sz="2000" kern="1200" dirty="0" err="1">
              <a:latin typeface="Arial Narrow" panose="020B0606020202030204" pitchFamily="34" charset="0"/>
            </a:rPr>
            <a:t>Tabel</a:t>
          </a:r>
          <a:endParaRPr lang="en-US" sz="2000" kern="1200" dirty="0">
            <a:latin typeface="Arial Narrow" panose="020B0606020202030204" pitchFamily="34" charset="0"/>
          </a:endParaRPr>
        </a:p>
      </dsp:txBody>
      <dsp:txXfrm>
        <a:off x="2601698" y="2050157"/>
        <a:ext cx="2278867" cy="2521968"/>
      </dsp:txXfrm>
    </dsp:sp>
    <dsp:sp modelId="{3441CC4C-81EA-4FA0-845A-9F8799B4EA45}">
      <dsp:nvSpPr>
        <dsp:cNvPr id="0" name=""/>
        <dsp:cNvSpPr/>
      </dsp:nvSpPr>
      <dsp:spPr>
        <a:xfrm>
          <a:off x="5199606" y="1232983"/>
          <a:ext cx="2278867" cy="817174"/>
        </a:xfrm>
        <a:prstGeom prst="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accent4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 Black" panose="020B0A04020102020204" pitchFamily="34" charset="0"/>
            </a:rPr>
            <a:t>Desain </a:t>
          </a:r>
          <a:r>
            <a:rPr lang="en-US" sz="2000" kern="1200" dirty="0" err="1">
              <a:latin typeface="Arial Black" panose="020B0A04020102020204" pitchFamily="34" charset="0"/>
            </a:rPr>
            <a:t>Fisik</a:t>
          </a:r>
          <a:endParaRPr lang="en-US" sz="2000" kern="1200" dirty="0">
            <a:latin typeface="Arial Black" panose="020B0A04020102020204" pitchFamily="34" charset="0"/>
          </a:endParaRPr>
        </a:p>
      </dsp:txBody>
      <dsp:txXfrm>
        <a:off x="5199606" y="1232983"/>
        <a:ext cx="2278867" cy="817174"/>
      </dsp:txXfrm>
    </dsp:sp>
    <dsp:sp modelId="{3915D440-4F75-459D-A8BB-F3DD8E99A232}">
      <dsp:nvSpPr>
        <dsp:cNvPr id="0" name=""/>
        <dsp:cNvSpPr/>
      </dsp:nvSpPr>
      <dsp:spPr>
        <a:xfrm>
          <a:off x="5199606" y="2050157"/>
          <a:ext cx="2278867" cy="2521968"/>
        </a:xfrm>
        <a:prstGeom prst="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>
              <a:latin typeface="Arial Narrow" panose="020B0606020202030204" pitchFamily="34" charset="0"/>
            </a:rPr>
            <a:t>Pilih</a:t>
          </a:r>
          <a:r>
            <a:rPr lang="en-US" sz="2000" kern="1200" dirty="0">
              <a:latin typeface="Arial Narrow" panose="020B0606020202030204" pitchFamily="34" charset="0"/>
            </a:rPr>
            <a:t> </a:t>
          </a:r>
          <a:r>
            <a:rPr lang="en-US" sz="2000" kern="1200" dirty="0" err="1">
              <a:latin typeface="Arial Narrow" panose="020B0606020202030204" pitchFamily="34" charset="0"/>
            </a:rPr>
            <a:t>indeks</a:t>
          </a:r>
          <a:r>
            <a:rPr lang="en-US" sz="2000" kern="1200" dirty="0">
              <a:latin typeface="Arial Narrow" panose="020B0606020202030204" pitchFamily="34" charset="0"/>
            </a:rPr>
            <a:t> (</a:t>
          </a:r>
          <a:r>
            <a:rPr lang="en-US" sz="2000" kern="1200" dirty="0" err="1">
              <a:latin typeface="Arial Narrow" panose="020B0606020202030204" pitchFamily="34" charset="0"/>
            </a:rPr>
            <a:t>metode</a:t>
          </a:r>
          <a:r>
            <a:rPr lang="en-US" sz="2000" kern="1200" dirty="0">
              <a:latin typeface="Arial Narrow" panose="020B0606020202030204" pitchFamily="34" charset="0"/>
            </a:rPr>
            <a:t> </a:t>
          </a:r>
          <a:r>
            <a:rPr lang="en-US" sz="2000" kern="1200" dirty="0" err="1">
              <a:latin typeface="Arial Narrow" panose="020B0606020202030204" pitchFamily="34" charset="0"/>
            </a:rPr>
            <a:t>akses</a:t>
          </a:r>
          <a:r>
            <a:rPr lang="en-US" sz="2000" kern="1200" dirty="0">
              <a:latin typeface="Arial Narrow" panose="020B0606020202030204" pitchFamily="34" charset="0"/>
            </a:rPr>
            <a:t>),  </a:t>
          </a:r>
          <a:r>
            <a:rPr lang="en-US" sz="2000" kern="1200" dirty="0" err="1">
              <a:latin typeface="Arial Narrow" panose="020B0606020202030204" pitchFamily="34" charset="0"/>
            </a:rPr>
            <a:t>partisi</a:t>
          </a:r>
          <a:r>
            <a:rPr lang="en-US" sz="2000" kern="1200" dirty="0">
              <a:latin typeface="Arial Narrow" panose="020B0606020202030204" pitchFamily="34" charset="0"/>
            </a:rPr>
            <a:t> dan cluster data.</a:t>
          </a:r>
        </a:p>
      </dsp:txBody>
      <dsp:txXfrm>
        <a:off x="5199606" y="2050157"/>
        <a:ext cx="2278867" cy="2521968"/>
      </dsp:txXfrm>
    </dsp:sp>
    <dsp:sp modelId="{2DE74928-7828-4860-A811-57C233847A61}">
      <dsp:nvSpPr>
        <dsp:cNvPr id="0" name=""/>
        <dsp:cNvSpPr/>
      </dsp:nvSpPr>
      <dsp:spPr>
        <a:xfrm>
          <a:off x="7797515" y="1232983"/>
          <a:ext cx="2278867" cy="817174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Arial Black" panose="020B0A04020102020204" pitchFamily="34" charset="0"/>
            </a:rPr>
            <a:t>Implementasi</a:t>
          </a:r>
          <a:endParaRPr lang="en-US" sz="2000" kern="1200" dirty="0">
            <a:latin typeface="Arial Black" panose="020B0A04020102020204" pitchFamily="34" charset="0"/>
          </a:endParaRPr>
        </a:p>
      </dsp:txBody>
      <dsp:txXfrm>
        <a:off x="7797515" y="1232983"/>
        <a:ext cx="2278867" cy="817174"/>
      </dsp:txXfrm>
    </dsp:sp>
    <dsp:sp modelId="{9EA7EDED-065E-4A82-BC50-3E2CAB3641A6}">
      <dsp:nvSpPr>
        <dsp:cNvPr id="0" name=""/>
        <dsp:cNvSpPr/>
      </dsp:nvSpPr>
      <dsp:spPr>
        <a:xfrm>
          <a:off x="7797515" y="2050157"/>
          <a:ext cx="2278867" cy="2521968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>
              <a:latin typeface="Arial Narrow" panose="020B0606020202030204" pitchFamily="34" charset="0"/>
            </a:rPr>
            <a:t>Buat</a:t>
          </a:r>
          <a:r>
            <a:rPr lang="en-US" sz="2000" kern="1200" dirty="0">
              <a:latin typeface="Arial Narrow" panose="020B0606020202030204" pitchFamily="34" charset="0"/>
            </a:rPr>
            <a:t> dan </a:t>
          </a:r>
          <a:r>
            <a:rPr lang="en-US" sz="2000" kern="1200" dirty="0" err="1">
              <a:latin typeface="Arial Narrow" panose="020B0606020202030204" pitchFamily="34" charset="0"/>
            </a:rPr>
            <a:t>perbarui</a:t>
          </a:r>
          <a:r>
            <a:rPr lang="en-US" sz="2000" kern="1200" dirty="0">
              <a:latin typeface="Arial Narrow" panose="020B0606020202030204" pitchFamily="34" charset="0"/>
            </a:rPr>
            <a:t> basis data.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>
              <a:latin typeface="Arial Narrow" panose="020B0606020202030204" pitchFamily="34" charset="0"/>
            </a:rPr>
            <a:t>Operasi</a:t>
          </a:r>
          <a:r>
            <a:rPr lang="en-US" sz="2000" kern="1200" dirty="0">
              <a:latin typeface="Arial Narrow" panose="020B0606020202030204" pitchFamily="34" charset="0"/>
            </a:rPr>
            <a:t> dan </a:t>
          </a:r>
          <a:r>
            <a:rPr lang="en-US" sz="2000" kern="1200" dirty="0" err="1">
              <a:latin typeface="Arial Narrow" panose="020B0606020202030204" pitchFamily="34" charset="0"/>
            </a:rPr>
            <a:t>pantau</a:t>
          </a:r>
          <a:r>
            <a:rPr lang="en-US" sz="2000" kern="1200" dirty="0">
              <a:latin typeface="Arial Narrow" panose="020B0606020202030204" pitchFamily="34" charset="0"/>
            </a:rPr>
            <a:t>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>
              <a:latin typeface="Arial Narrow" panose="020B0606020202030204" pitchFamily="34" charset="0"/>
            </a:rPr>
            <a:t>Modifikasi</a:t>
          </a:r>
          <a:r>
            <a:rPr lang="en-US" sz="2000" kern="1200" dirty="0">
              <a:latin typeface="Arial Narrow" panose="020B0606020202030204" pitchFamily="34" charset="0"/>
            </a:rPr>
            <a:t> Ketika </a:t>
          </a:r>
          <a:r>
            <a:rPr lang="en-US" sz="2000" kern="1200" dirty="0" err="1">
              <a:latin typeface="Arial Narrow" panose="020B0606020202030204" pitchFamily="34" charset="0"/>
            </a:rPr>
            <a:t>kebutuhan</a:t>
          </a:r>
          <a:r>
            <a:rPr lang="en-US" sz="2000" kern="1200" dirty="0">
              <a:latin typeface="Arial Narrow" panose="020B0606020202030204" pitchFamily="34" charset="0"/>
            </a:rPr>
            <a:t> </a:t>
          </a:r>
          <a:r>
            <a:rPr lang="en-US" sz="2000" kern="1200" dirty="0" err="1">
              <a:latin typeface="Arial Narrow" panose="020B0606020202030204" pitchFamily="34" charset="0"/>
            </a:rPr>
            <a:t>berubah</a:t>
          </a:r>
          <a:r>
            <a:rPr lang="en-US" sz="2000" kern="1200" dirty="0">
              <a:latin typeface="Arial Narrow" panose="020B0606020202030204" pitchFamily="34" charset="0"/>
            </a:rPr>
            <a:t>.</a:t>
          </a:r>
        </a:p>
      </dsp:txBody>
      <dsp:txXfrm>
        <a:off x="7797515" y="2050157"/>
        <a:ext cx="2278867" cy="25219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29EE77-EF35-4489-A58E-5D6455A19754}">
      <dsp:nvSpPr>
        <dsp:cNvPr id="0" name=""/>
        <dsp:cNvSpPr/>
      </dsp:nvSpPr>
      <dsp:spPr>
        <a:xfrm>
          <a:off x="3889927" y="640"/>
          <a:ext cx="1959230" cy="1959230"/>
        </a:xfrm>
        <a:prstGeom prst="ellipse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latin typeface="Arial Black" panose="020B0A04020102020204" pitchFamily="34" charset="0"/>
            </a:rPr>
            <a:t>Perencanaan</a:t>
          </a:r>
          <a:endParaRPr lang="en-US" sz="1400" kern="1200" dirty="0">
            <a:latin typeface="Arial Black" panose="020B0A04020102020204" pitchFamily="34" charset="0"/>
          </a:endParaRPr>
        </a:p>
      </dsp:txBody>
      <dsp:txXfrm>
        <a:off x="4176850" y="287563"/>
        <a:ext cx="1385384" cy="1385384"/>
      </dsp:txXfrm>
    </dsp:sp>
    <dsp:sp modelId="{D5EDFE8E-C097-4CEC-8AB0-57F45ECEE27F}">
      <dsp:nvSpPr>
        <dsp:cNvPr id="0" name=""/>
        <dsp:cNvSpPr/>
      </dsp:nvSpPr>
      <dsp:spPr>
        <a:xfrm rot="2160000">
          <a:off x="5787655" y="1506518"/>
          <a:ext cx="522569" cy="6612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5802625" y="1592692"/>
        <a:ext cx="365798" cy="396744"/>
      </dsp:txXfrm>
    </dsp:sp>
    <dsp:sp modelId="{133C23A3-B721-422F-B119-1E411996EFE2}">
      <dsp:nvSpPr>
        <dsp:cNvPr id="0" name=""/>
        <dsp:cNvSpPr/>
      </dsp:nvSpPr>
      <dsp:spPr>
        <a:xfrm>
          <a:off x="6272653" y="1731791"/>
          <a:ext cx="1959230" cy="1959230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latin typeface="Arial Black" panose="020B0A04020102020204" pitchFamily="34" charset="0"/>
            </a:rPr>
            <a:t>Analisis</a:t>
          </a:r>
          <a:endParaRPr lang="en-US" sz="1400" kern="1200" dirty="0">
            <a:latin typeface="Arial Black" panose="020B0A04020102020204" pitchFamily="34" charset="0"/>
          </a:endParaRPr>
        </a:p>
      </dsp:txBody>
      <dsp:txXfrm>
        <a:off x="6559576" y="2018714"/>
        <a:ext cx="1385384" cy="1385384"/>
      </dsp:txXfrm>
    </dsp:sp>
    <dsp:sp modelId="{BC987AA4-AF5C-4DC3-B914-054EED4F5078}">
      <dsp:nvSpPr>
        <dsp:cNvPr id="0" name=""/>
        <dsp:cNvSpPr/>
      </dsp:nvSpPr>
      <dsp:spPr>
        <a:xfrm rot="6480000">
          <a:off x="6540493" y="3767251"/>
          <a:ext cx="522569" cy="6612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6643101" y="3824950"/>
        <a:ext cx="365798" cy="396744"/>
      </dsp:txXfrm>
    </dsp:sp>
    <dsp:sp modelId="{00322F91-1EE5-4D35-9A8C-2B7EB7616FFD}">
      <dsp:nvSpPr>
        <dsp:cNvPr id="0" name=""/>
        <dsp:cNvSpPr/>
      </dsp:nvSpPr>
      <dsp:spPr>
        <a:xfrm>
          <a:off x="5362533" y="4532853"/>
          <a:ext cx="1959230" cy="1959230"/>
        </a:xfrm>
        <a:prstGeom prst="ellipse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 Black" panose="020B0A04020102020204" pitchFamily="34" charset="0"/>
            </a:rPr>
            <a:t>Desain</a:t>
          </a:r>
        </a:p>
      </dsp:txBody>
      <dsp:txXfrm>
        <a:off x="5649456" y="4819776"/>
        <a:ext cx="1385384" cy="1385384"/>
      </dsp:txXfrm>
    </dsp:sp>
    <dsp:sp modelId="{FB4B84E0-0C55-474B-A2E3-64738BDEFC94}">
      <dsp:nvSpPr>
        <dsp:cNvPr id="0" name=""/>
        <dsp:cNvSpPr/>
      </dsp:nvSpPr>
      <dsp:spPr>
        <a:xfrm rot="10800000">
          <a:off x="4623047" y="5181848"/>
          <a:ext cx="522569" cy="6612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4779818" y="5314096"/>
        <a:ext cx="365798" cy="396744"/>
      </dsp:txXfrm>
    </dsp:sp>
    <dsp:sp modelId="{BA4BC9B8-8AEB-4C8B-B8F3-46EBDE4BDAA6}">
      <dsp:nvSpPr>
        <dsp:cNvPr id="0" name=""/>
        <dsp:cNvSpPr/>
      </dsp:nvSpPr>
      <dsp:spPr>
        <a:xfrm>
          <a:off x="2417322" y="4532853"/>
          <a:ext cx="1959230" cy="1959230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latin typeface="Arial Black" panose="020B0A04020102020204" pitchFamily="34" charset="0"/>
            </a:rPr>
            <a:t>Implementasi</a:t>
          </a:r>
          <a:endParaRPr lang="en-US" sz="1400" kern="1200" dirty="0">
            <a:latin typeface="Arial Black" panose="020B0A04020102020204" pitchFamily="34" charset="0"/>
          </a:endParaRPr>
        </a:p>
      </dsp:txBody>
      <dsp:txXfrm>
        <a:off x="2704245" y="4819776"/>
        <a:ext cx="1385384" cy="1385384"/>
      </dsp:txXfrm>
    </dsp:sp>
    <dsp:sp modelId="{2FA7BAB8-2CDC-4653-9A64-2A6B80BA56D9}">
      <dsp:nvSpPr>
        <dsp:cNvPr id="0" name=""/>
        <dsp:cNvSpPr/>
      </dsp:nvSpPr>
      <dsp:spPr>
        <a:xfrm rot="15120000">
          <a:off x="2685163" y="3795383"/>
          <a:ext cx="522569" cy="6612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2787771" y="4002180"/>
        <a:ext cx="365798" cy="396744"/>
      </dsp:txXfrm>
    </dsp:sp>
    <dsp:sp modelId="{F1ED8944-2283-42F3-AEB8-644945E30C75}">
      <dsp:nvSpPr>
        <dsp:cNvPr id="0" name=""/>
        <dsp:cNvSpPr/>
      </dsp:nvSpPr>
      <dsp:spPr>
        <a:xfrm>
          <a:off x="1507202" y="1731791"/>
          <a:ext cx="1959230" cy="1959230"/>
        </a:xfrm>
        <a:prstGeom prst="ellipse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latin typeface="Arial Black" panose="020B0A04020102020204" pitchFamily="34" charset="0"/>
            </a:rPr>
            <a:t>Pemeliharaan</a:t>
          </a:r>
          <a:endParaRPr lang="en-US" sz="1400" kern="1200" dirty="0">
            <a:latin typeface="Arial Black" panose="020B0A04020102020204" pitchFamily="34" charset="0"/>
          </a:endParaRPr>
        </a:p>
      </dsp:txBody>
      <dsp:txXfrm>
        <a:off x="1794125" y="2018714"/>
        <a:ext cx="1385384" cy="1385384"/>
      </dsp:txXfrm>
    </dsp:sp>
    <dsp:sp modelId="{003CB0E4-73CE-46D2-9BB7-7773F1581429}">
      <dsp:nvSpPr>
        <dsp:cNvPr id="0" name=""/>
        <dsp:cNvSpPr/>
      </dsp:nvSpPr>
      <dsp:spPr>
        <a:xfrm rot="19440000">
          <a:off x="3404930" y="1523904"/>
          <a:ext cx="522569" cy="6612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419900" y="1702226"/>
        <a:ext cx="365798" cy="3967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86DD49-D52E-416E-A1AF-26E47BCC26AF}">
      <dsp:nvSpPr>
        <dsp:cNvPr id="0" name=""/>
        <dsp:cNvSpPr/>
      </dsp:nvSpPr>
      <dsp:spPr>
        <a:xfrm>
          <a:off x="3313" y="1363631"/>
          <a:ext cx="1760628" cy="529017"/>
        </a:xfrm>
        <a:prstGeom prst="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accent4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latin typeface="Arial Black" panose="020B0A04020102020204" pitchFamily="34" charset="0"/>
            </a:rPr>
            <a:t>Pemodelan</a:t>
          </a:r>
          <a:r>
            <a:rPr lang="en-US" sz="1300" kern="1200" dirty="0">
              <a:latin typeface="Arial Black" panose="020B0A04020102020204" pitchFamily="34" charset="0"/>
            </a:rPr>
            <a:t> perusahaan</a:t>
          </a:r>
        </a:p>
      </dsp:txBody>
      <dsp:txXfrm>
        <a:off x="3313" y="1363631"/>
        <a:ext cx="1760628" cy="529017"/>
      </dsp:txXfrm>
    </dsp:sp>
    <dsp:sp modelId="{C9AD7CD7-B7D1-4855-9397-89331A4F4F3C}">
      <dsp:nvSpPr>
        <dsp:cNvPr id="0" name=""/>
        <dsp:cNvSpPr/>
      </dsp:nvSpPr>
      <dsp:spPr>
        <a:xfrm>
          <a:off x="3313" y="1892649"/>
          <a:ext cx="1760628" cy="2548829"/>
        </a:xfrm>
        <a:prstGeom prst="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>
              <a:latin typeface="Arial Narrow" panose="020B0606020202030204" pitchFamily="34" charset="0"/>
            </a:rPr>
            <a:t>Analisis</a:t>
          </a:r>
          <a:r>
            <a:rPr lang="en-US" sz="1300" kern="1200" dirty="0">
              <a:latin typeface="Arial Narrow" panose="020B0606020202030204" pitchFamily="34" charset="0"/>
            </a:rPr>
            <a:t> </a:t>
          </a:r>
          <a:r>
            <a:rPr lang="en-US" sz="1300" kern="1200" dirty="0" err="1">
              <a:latin typeface="Arial Narrow" panose="020B0606020202030204" pitchFamily="34" charset="0"/>
            </a:rPr>
            <a:t>pemrosesan</a:t>
          </a:r>
          <a:r>
            <a:rPr lang="en-US" sz="1300" kern="1200" dirty="0">
              <a:latin typeface="Arial Narrow" panose="020B0606020202030204" pitchFamily="34" charset="0"/>
            </a:rPr>
            <a:t> data.</a:t>
          </a:r>
        </a:p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>
              <a:latin typeface="Arial Narrow" panose="020B0606020202030204" pitchFamily="34" charset="0"/>
            </a:rPr>
            <a:t>Analisis</a:t>
          </a:r>
          <a:r>
            <a:rPr lang="en-US" sz="1300" kern="1200" dirty="0">
              <a:latin typeface="Arial Narrow" panose="020B0606020202030204" pitchFamily="34" charset="0"/>
            </a:rPr>
            <a:t> </a:t>
          </a:r>
          <a:r>
            <a:rPr lang="en-US" sz="1300" kern="1200" dirty="0" err="1">
              <a:latin typeface="Arial Narrow" panose="020B0606020202030204" pitchFamily="34" charset="0"/>
            </a:rPr>
            <a:t>fungsi</a:t>
          </a:r>
          <a:r>
            <a:rPr lang="en-US" sz="1300" kern="1200" dirty="0">
              <a:latin typeface="Arial Narrow" panose="020B0606020202030204" pitchFamily="34" charset="0"/>
            </a:rPr>
            <a:t> </a:t>
          </a:r>
          <a:r>
            <a:rPr lang="en-US" sz="1300" kern="1200" dirty="0" err="1">
              <a:latin typeface="Arial Narrow" panose="020B0606020202030204" pitchFamily="34" charset="0"/>
            </a:rPr>
            <a:t>bisnis</a:t>
          </a:r>
          <a:r>
            <a:rPr lang="en-US" sz="1300" kern="1200" dirty="0">
              <a:latin typeface="Arial Narrow" panose="020B0606020202030204" pitchFamily="34" charset="0"/>
            </a:rPr>
            <a:t> dan </a:t>
          </a:r>
          <a:r>
            <a:rPr lang="en-US" sz="1300" kern="1200" dirty="0" err="1">
              <a:latin typeface="Arial Narrow" panose="020B0606020202030204" pitchFamily="34" charset="0"/>
            </a:rPr>
            <a:t>kebutuhan</a:t>
          </a:r>
          <a:r>
            <a:rPr lang="en-US" sz="1300" kern="1200" dirty="0">
              <a:latin typeface="Arial Narrow" panose="020B0606020202030204" pitchFamily="34" charset="0"/>
            </a:rPr>
            <a:t> basis </a:t>
          </a:r>
          <a:r>
            <a:rPr lang="en-US" sz="1300" kern="1200" dirty="0" err="1">
              <a:latin typeface="Arial Narrow" panose="020B0606020202030204" pitchFamily="34" charset="0"/>
            </a:rPr>
            <a:t>datanya</a:t>
          </a:r>
          <a:r>
            <a:rPr lang="en-US" sz="1300" kern="1200" dirty="0">
              <a:latin typeface="Arial Narrow" panose="020B0606020202030204" pitchFamily="34" charset="0"/>
            </a:rPr>
            <a:t>.</a:t>
          </a:r>
        </a:p>
      </dsp:txBody>
      <dsp:txXfrm>
        <a:off x="3313" y="1892649"/>
        <a:ext cx="1760628" cy="2548829"/>
      </dsp:txXfrm>
    </dsp:sp>
    <dsp:sp modelId="{406B5DC5-CDEB-47FC-BC91-E2308BEF8466}">
      <dsp:nvSpPr>
        <dsp:cNvPr id="0" name=""/>
        <dsp:cNvSpPr/>
      </dsp:nvSpPr>
      <dsp:spPr>
        <a:xfrm>
          <a:off x="2010429" y="1363631"/>
          <a:ext cx="1760628" cy="529017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latin typeface="Arial Black" panose="020B0A04020102020204" pitchFamily="34" charset="0"/>
            </a:rPr>
            <a:t>Pemodelan</a:t>
          </a:r>
          <a:r>
            <a:rPr lang="en-US" sz="1300" kern="1200" dirty="0">
              <a:latin typeface="Arial Black" panose="020B0A04020102020204" pitchFamily="34" charset="0"/>
            </a:rPr>
            <a:t> data </a:t>
          </a:r>
          <a:r>
            <a:rPr lang="en-US" sz="1300" kern="1200" dirty="0" err="1">
              <a:latin typeface="Arial Black" panose="020B0A04020102020204" pitchFamily="34" charset="0"/>
            </a:rPr>
            <a:t>konseptual</a:t>
          </a:r>
          <a:endParaRPr lang="en-US" sz="1300" kern="1200" dirty="0">
            <a:latin typeface="Arial Black" panose="020B0A04020102020204" pitchFamily="34" charset="0"/>
          </a:endParaRPr>
        </a:p>
      </dsp:txBody>
      <dsp:txXfrm>
        <a:off x="2010429" y="1363631"/>
        <a:ext cx="1760628" cy="529017"/>
      </dsp:txXfrm>
    </dsp:sp>
    <dsp:sp modelId="{28F3A056-931B-419F-A016-9997E2FBFB4C}">
      <dsp:nvSpPr>
        <dsp:cNvPr id="0" name=""/>
        <dsp:cNvSpPr/>
      </dsp:nvSpPr>
      <dsp:spPr>
        <a:xfrm>
          <a:off x="2010429" y="1892649"/>
          <a:ext cx="1760628" cy="2548829"/>
        </a:xfrm>
        <a:prstGeom prst="rect">
          <a:avLst/>
        </a:prstGeom>
        <a:solidFill>
          <a:schemeClr val="tx2">
            <a:lumMod val="40000"/>
            <a:lumOff val="6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>
              <a:latin typeface="Arial Narrow" panose="020B0606020202030204" pitchFamily="34" charset="0"/>
            </a:rPr>
            <a:t>Buat</a:t>
          </a:r>
          <a:r>
            <a:rPr lang="en-US" sz="1300" kern="1200" dirty="0">
              <a:latin typeface="Arial Narrow" panose="020B0606020202030204" pitchFamily="34" charset="0"/>
            </a:rPr>
            <a:t> model data </a:t>
          </a:r>
          <a:r>
            <a:rPr lang="en-US" sz="1300" kern="1200" dirty="0" err="1">
              <a:latin typeface="Arial Narrow" panose="020B0606020202030204" pitchFamily="34" charset="0"/>
            </a:rPr>
            <a:t>konseptual</a:t>
          </a:r>
          <a:r>
            <a:rPr lang="en-US" sz="1300" kern="1200" dirty="0">
              <a:latin typeface="Arial Narrow" panose="020B0606020202030204" pitchFamily="34" charset="0"/>
            </a:rPr>
            <a:t> </a:t>
          </a:r>
          <a:r>
            <a:rPr lang="en-US" sz="1300" kern="1200" dirty="0" err="1">
              <a:latin typeface="Arial Narrow" panose="020B0606020202030204" pitchFamily="34" charset="0"/>
            </a:rPr>
            <a:t>awal</a:t>
          </a:r>
          <a:r>
            <a:rPr lang="en-US" sz="1300" kern="1200" dirty="0">
              <a:latin typeface="Arial Narrow" panose="020B0606020202030204" pitchFamily="34" charset="0"/>
            </a:rPr>
            <a:t>: </a:t>
          </a:r>
          <a:r>
            <a:rPr lang="en-US" sz="1300" kern="1200" dirty="0" err="1">
              <a:latin typeface="Arial Narrow" panose="020B0606020202030204" pitchFamily="34" charset="0"/>
            </a:rPr>
            <a:t>entitas</a:t>
          </a:r>
          <a:r>
            <a:rPr lang="en-US" sz="1300" kern="1200" dirty="0">
              <a:latin typeface="Arial Narrow" panose="020B0606020202030204" pitchFamily="34" charset="0"/>
            </a:rPr>
            <a:t>, relationship.</a:t>
          </a:r>
        </a:p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>
              <a:latin typeface="Arial Narrow" panose="020B0606020202030204" pitchFamily="34" charset="0"/>
            </a:rPr>
            <a:t>Bandingkan</a:t>
          </a:r>
          <a:r>
            <a:rPr lang="en-US" sz="1300" kern="1200" dirty="0">
              <a:latin typeface="Arial Narrow" panose="020B0606020202030204" pitchFamily="34" charset="0"/>
            </a:rPr>
            <a:t> model data </a:t>
          </a:r>
          <a:r>
            <a:rPr lang="en-US" sz="1300" kern="1200" dirty="0" err="1">
              <a:latin typeface="Arial Narrow" panose="020B0606020202030204" pitchFamily="34" charset="0"/>
            </a:rPr>
            <a:t>konseptual</a:t>
          </a:r>
          <a:r>
            <a:rPr lang="en-US" sz="1300" kern="1200" dirty="0">
              <a:latin typeface="Arial Narrow" panose="020B0606020202030204" pitchFamily="34" charset="0"/>
            </a:rPr>
            <a:t> </a:t>
          </a:r>
          <a:r>
            <a:rPr lang="en-US" sz="1300" kern="1200" dirty="0" err="1">
              <a:latin typeface="Arial Narrow" panose="020B0606020202030204" pitchFamily="34" charset="0"/>
            </a:rPr>
            <a:t>awal</a:t>
          </a:r>
          <a:r>
            <a:rPr lang="en-US" sz="1300" kern="1200" dirty="0">
              <a:latin typeface="Arial Narrow" panose="020B0606020202030204" pitchFamily="34" charset="0"/>
            </a:rPr>
            <a:t> </a:t>
          </a:r>
          <a:r>
            <a:rPr lang="en-US" sz="1300" kern="1200" dirty="0" err="1">
              <a:latin typeface="Arial Narrow" panose="020B0606020202030204" pitchFamily="34" charset="0"/>
            </a:rPr>
            <a:t>dengan</a:t>
          </a:r>
          <a:r>
            <a:rPr lang="en-US" sz="1300" kern="1200" dirty="0">
              <a:latin typeface="Arial Narrow" panose="020B0606020202030204" pitchFamily="34" charset="0"/>
            </a:rPr>
            <a:t> model data perusahaan.</a:t>
          </a:r>
        </a:p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>
              <a:latin typeface="Arial Narrow" panose="020B0606020202030204" pitchFamily="34" charset="0"/>
            </a:rPr>
            <a:t>Kembangkan</a:t>
          </a:r>
          <a:r>
            <a:rPr lang="en-US" sz="1300" kern="1200" dirty="0">
              <a:latin typeface="Arial Narrow" panose="020B0606020202030204" pitchFamily="34" charset="0"/>
            </a:rPr>
            <a:t> model data </a:t>
          </a:r>
          <a:r>
            <a:rPr lang="en-US" sz="1300" kern="1200" dirty="0" err="1">
              <a:latin typeface="Arial Narrow" panose="020B0606020202030204" pitchFamily="34" charset="0"/>
            </a:rPr>
            <a:t>konseptual</a:t>
          </a:r>
          <a:r>
            <a:rPr lang="en-US" sz="1300" kern="1200" dirty="0">
              <a:latin typeface="Arial Narrow" panose="020B0606020202030204" pitchFamily="34" charset="0"/>
            </a:rPr>
            <a:t> </a:t>
          </a:r>
          <a:r>
            <a:rPr lang="en-US" sz="1300" kern="1200" dirty="0" err="1">
              <a:latin typeface="Arial Narrow" panose="020B0606020202030204" pitchFamily="34" charset="0"/>
            </a:rPr>
            <a:t>terinci</a:t>
          </a:r>
          <a:r>
            <a:rPr lang="en-US" sz="1300" kern="1200" dirty="0">
              <a:latin typeface="Arial Narrow" panose="020B0606020202030204" pitchFamily="34" charset="0"/>
            </a:rPr>
            <a:t>; </a:t>
          </a:r>
          <a:r>
            <a:rPr lang="en-US" sz="1300" kern="1200" dirty="0" err="1">
              <a:latin typeface="Arial Narrow" panose="020B0606020202030204" pitchFamily="34" charset="0"/>
            </a:rPr>
            <a:t>atribut</a:t>
          </a:r>
          <a:r>
            <a:rPr lang="en-US" sz="1300" kern="1200" dirty="0">
              <a:latin typeface="Arial Narrow" panose="020B0606020202030204" pitchFamily="34" charset="0"/>
            </a:rPr>
            <a:t>, </a:t>
          </a:r>
          <a:r>
            <a:rPr lang="en-US" sz="1300" kern="1200" dirty="0" err="1">
              <a:latin typeface="Arial Narrow" panose="020B0606020202030204" pitchFamily="34" charset="0"/>
            </a:rPr>
            <a:t>aturan</a:t>
          </a:r>
          <a:r>
            <a:rPr lang="en-US" sz="1300" kern="1200" dirty="0">
              <a:latin typeface="Arial Narrow" panose="020B0606020202030204" pitchFamily="34" charset="0"/>
            </a:rPr>
            <a:t> </a:t>
          </a:r>
          <a:r>
            <a:rPr lang="en-US" sz="1300" kern="1200" dirty="0" err="1">
              <a:latin typeface="Arial Narrow" panose="020B0606020202030204" pitchFamily="34" charset="0"/>
            </a:rPr>
            <a:t>bisnis</a:t>
          </a:r>
          <a:r>
            <a:rPr lang="en-US" sz="1300" kern="1200" dirty="0">
              <a:latin typeface="Arial Narrow" panose="020B0606020202030204" pitchFamily="34" charset="0"/>
            </a:rPr>
            <a:t>.</a:t>
          </a:r>
        </a:p>
      </dsp:txBody>
      <dsp:txXfrm>
        <a:off x="2010429" y="1892649"/>
        <a:ext cx="1760628" cy="2548829"/>
      </dsp:txXfrm>
    </dsp:sp>
    <dsp:sp modelId="{FF93F54D-E8FD-4325-912B-0BBB304D6DD5}">
      <dsp:nvSpPr>
        <dsp:cNvPr id="0" name=""/>
        <dsp:cNvSpPr/>
      </dsp:nvSpPr>
      <dsp:spPr>
        <a:xfrm>
          <a:off x="4017545" y="1363631"/>
          <a:ext cx="1760628" cy="529017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accent2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Arial Black" panose="020B0A04020102020204" pitchFamily="34" charset="0"/>
            </a:rPr>
            <a:t>Desain data </a:t>
          </a:r>
          <a:r>
            <a:rPr lang="en-US" sz="1300" kern="1200" dirty="0" err="1">
              <a:latin typeface="Arial Black" panose="020B0A04020102020204" pitchFamily="34" charset="0"/>
            </a:rPr>
            <a:t>logis</a:t>
          </a:r>
          <a:endParaRPr lang="en-US" sz="1300" kern="1200" dirty="0">
            <a:latin typeface="Arial Black" panose="020B0A04020102020204" pitchFamily="34" charset="0"/>
          </a:endParaRPr>
        </a:p>
      </dsp:txBody>
      <dsp:txXfrm>
        <a:off x="4017545" y="1363631"/>
        <a:ext cx="1760628" cy="529017"/>
      </dsp:txXfrm>
    </dsp:sp>
    <dsp:sp modelId="{D6F68B04-3C9E-4390-91C0-30F07A93DE0C}">
      <dsp:nvSpPr>
        <dsp:cNvPr id="0" name=""/>
        <dsp:cNvSpPr/>
      </dsp:nvSpPr>
      <dsp:spPr>
        <a:xfrm>
          <a:off x="4017545" y="1892649"/>
          <a:ext cx="1760628" cy="2548829"/>
        </a:xfrm>
        <a:prstGeom prst="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>
              <a:latin typeface="Arial Narrow" panose="020B0606020202030204" pitchFamily="34" charset="0"/>
            </a:rPr>
            <a:t>Transformasi</a:t>
          </a:r>
          <a:r>
            <a:rPr lang="en-US" sz="1300" kern="1200" dirty="0">
              <a:latin typeface="Arial Narrow" panose="020B0606020202030204" pitchFamily="34" charset="0"/>
            </a:rPr>
            <a:t> model data </a:t>
          </a:r>
          <a:r>
            <a:rPr lang="en-US" sz="1300" kern="1200" dirty="0" err="1">
              <a:latin typeface="Arial Narrow" panose="020B0606020202030204" pitchFamily="34" charset="0"/>
            </a:rPr>
            <a:t>konseptual</a:t>
          </a:r>
          <a:r>
            <a:rPr lang="en-US" sz="1300" kern="1200" dirty="0">
              <a:latin typeface="Arial Narrow" panose="020B0606020202030204" pitchFamily="34" charset="0"/>
            </a:rPr>
            <a:t> </a:t>
          </a:r>
          <a:r>
            <a:rPr lang="en-US" sz="1300" kern="1200" dirty="0" err="1">
              <a:latin typeface="Arial Narrow" panose="020B0606020202030204" pitchFamily="34" charset="0"/>
            </a:rPr>
            <a:t>ke</a:t>
          </a:r>
          <a:r>
            <a:rPr lang="en-US" sz="1300" kern="1200" dirty="0">
              <a:latin typeface="Arial Narrow" panose="020B0606020202030204" pitchFamily="34" charset="0"/>
            </a:rPr>
            <a:t> </a:t>
          </a:r>
          <a:r>
            <a:rPr lang="en-US" sz="1300" kern="1200" dirty="0" err="1">
              <a:latin typeface="Arial Narrow" panose="020B0606020202030204" pitchFamily="34" charset="0"/>
            </a:rPr>
            <a:t>relasi</a:t>
          </a:r>
          <a:endParaRPr lang="en-US" sz="1300" kern="1200" dirty="0">
            <a:latin typeface="Arial Narrow" panose="020B0606020202030204" pitchFamily="34" charset="0"/>
          </a:endParaRPr>
        </a:p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>
              <a:latin typeface="Arial Narrow" panose="020B0606020202030204" pitchFamily="34" charset="0"/>
            </a:rPr>
            <a:t>Normalisasi</a:t>
          </a:r>
          <a:endParaRPr lang="en-US" sz="1300" kern="1200" dirty="0">
            <a:latin typeface="Arial Narrow" panose="020B0606020202030204" pitchFamily="34" charset="0"/>
          </a:endParaRPr>
        </a:p>
      </dsp:txBody>
      <dsp:txXfrm>
        <a:off x="4017545" y="1892649"/>
        <a:ext cx="1760628" cy="2548829"/>
      </dsp:txXfrm>
    </dsp:sp>
    <dsp:sp modelId="{B9B25B15-E7AA-40A1-AB6C-004577CC78E8}">
      <dsp:nvSpPr>
        <dsp:cNvPr id="0" name=""/>
        <dsp:cNvSpPr/>
      </dsp:nvSpPr>
      <dsp:spPr>
        <a:xfrm>
          <a:off x="6024661" y="1363631"/>
          <a:ext cx="1760628" cy="529017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accent2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Arial Black" panose="020B0A04020102020204" pitchFamily="34" charset="0"/>
            </a:rPr>
            <a:t>Desain data </a:t>
          </a:r>
          <a:r>
            <a:rPr lang="en-US" sz="1300" kern="1200" dirty="0" err="1">
              <a:latin typeface="Arial Black" panose="020B0A04020102020204" pitchFamily="34" charset="0"/>
            </a:rPr>
            <a:t>fisik</a:t>
          </a:r>
          <a:endParaRPr lang="en-US" sz="1300" kern="1200" dirty="0">
            <a:latin typeface="Arial Black" panose="020B0A04020102020204" pitchFamily="34" charset="0"/>
          </a:endParaRPr>
        </a:p>
      </dsp:txBody>
      <dsp:txXfrm>
        <a:off x="6024661" y="1363631"/>
        <a:ext cx="1760628" cy="529017"/>
      </dsp:txXfrm>
    </dsp:sp>
    <dsp:sp modelId="{22F0A857-9758-4A23-9854-33A244DBD13E}">
      <dsp:nvSpPr>
        <dsp:cNvPr id="0" name=""/>
        <dsp:cNvSpPr/>
      </dsp:nvSpPr>
      <dsp:spPr>
        <a:xfrm>
          <a:off x="6024661" y="1892649"/>
          <a:ext cx="1760628" cy="2548829"/>
        </a:xfrm>
        <a:prstGeom prst="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 err="1">
              <a:latin typeface="Arial Narrow" panose="020B0606020202030204" pitchFamily="34" charset="0"/>
            </a:rPr>
            <a:t>Tentukan</a:t>
          </a:r>
          <a:r>
            <a:rPr lang="en-US" sz="1300" b="0" kern="1200" dirty="0">
              <a:latin typeface="Arial Narrow" panose="020B0606020202030204" pitchFamily="34" charset="0"/>
            </a:rPr>
            <a:t> </a:t>
          </a:r>
          <a:r>
            <a:rPr lang="en-US" sz="1300" b="0" kern="1200" dirty="0" err="1">
              <a:latin typeface="Arial Narrow" panose="020B0606020202030204" pitchFamily="34" charset="0"/>
            </a:rPr>
            <a:t>organisasi</a:t>
          </a:r>
          <a:r>
            <a:rPr lang="en-US" sz="1300" b="0" kern="1200" dirty="0">
              <a:latin typeface="Arial Narrow" panose="020B0606020202030204" pitchFamily="34" charset="0"/>
            </a:rPr>
            <a:t> </a:t>
          </a:r>
          <a:r>
            <a:rPr lang="en-US" sz="1300" b="0" kern="1200" dirty="0" err="1">
              <a:latin typeface="Arial Narrow" panose="020B0606020202030204" pitchFamily="34" charset="0"/>
            </a:rPr>
            <a:t>fisik</a:t>
          </a:r>
          <a:r>
            <a:rPr lang="en-US" sz="1300" b="0" kern="1200" dirty="0">
              <a:latin typeface="Arial Narrow" panose="020B0606020202030204" pitchFamily="34" charset="0"/>
            </a:rPr>
            <a:t> record dan file </a:t>
          </a:r>
          <a:r>
            <a:rPr lang="en-US" sz="1300" b="0" kern="1200" dirty="0" err="1">
              <a:latin typeface="Arial Narrow" panose="020B0606020202030204" pitchFamily="34" charset="0"/>
            </a:rPr>
            <a:t>serta</a:t>
          </a:r>
          <a:r>
            <a:rPr lang="en-US" sz="1300" b="0" kern="1200" dirty="0">
              <a:latin typeface="Arial Narrow" panose="020B0606020202030204" pitchFamily="34" charset="0"/>
            </a:rPr>
            <a:t> </a:t>
          </a:r>
          <a:r>
            <a:rPr lang="en-US" sz="1300" b="0" kern="1200" dirty="0" err="1">
              <a:latin typeface="Arial Narrow" panose="020B0606020202030204" pitchFamily="34" charset="0"/>
            </a:rPr>
            <a:t>penggunaan</a:t>
          </a:r>
          <a:r>
            <a:rPr lang="en-US" sz="1300" b="0" kern="1200" dirty="0">
              <a:latin typeface="Arial Narrow" panose="020B0606020202030204" pitchFamily="34" charset="0"/>
            </a:rPr>
            <a:t> </a:t>
          </a:r>
          <a:r>
            <a:rPr lang="en-US" sz="1300" b="0" kern="1200" dirty="0" err="1">
              <a:latin typeface="Arial Narrow" panose="020B0606020202030204" pitchFamily="34" charset="0"/>
            </a:rPr>
            <a:t>indeks</a:t>
          </a:r>
          <a:endParaRPr lang="en-US" sz="1300" b="0" kern="1200" dirty="0">
            <a:latin typeface="Arial Narrow" panose="020B0606020202030204" pitchFamily="34" charset="0"/>
          </a:endParaRPr>
        </a:p>
      </dsp:txBody>
      <dsp:txXfrm>
        <a:off x="6024661" y="1892649"/>
        <a:ext cx="1760628" cy="2548829"/>
      </dsp:txXfrm>
    </dsp:sp>
    <dsp:sp modelId="{1ECCABDB-85FB-4CE2-96BE-0C50DB7C49BC}">
      <dsp:nvSpPr>
        <dsp:cNvPr id="0" name=""/>
        <dsp:cNvSpPr/>
      </dsp:nvSpPr>
      <dsp:spPr>
        <a:xfrm>
          <a:off x="8031778" y="1363631"/>
          <a:ext cx="1760628" cy="529017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accent6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latin typeface="Arial Black" panose="020B0A04020102020204" pitchFamily="34" charset="0"/>
            </a:rPr>
            <a:t>Implementasi</a:t>
          </a:r>
          <a:r>
            <a:rPr lang="en-US" sz="1300" kern="1200" dirty="0">
              <a:latin typeface="Arial Black" panose="020B0A04020102020204" pitchFamily="34" charset="0"/>
            </a:rPr>
            <a:t> data</a:t>
          </a:r>
        </a:p>
      </dsp:txBody>
      <dsp:txXfrm>
        <a:off x="8031778" y="1363631"/>
        <a:ext cx="1760628" cy="529017"/>
      </dsp:txXfrm>
    </dsp:sp>
    <dsp:sp modelId="{C78B6CC1-CC6D-4026-B6F7-6DDEA8046E6A}">
      <dsp:nvSpPr>
        <dsp:cNvPr id="0" name=""/>
        <dsp:cNvSpPr/>
      </dsp:nvSpPr>
      <dsp:spPr>
        <a:xfrm>
          <a:off x="8031778" y="1892649"/>
          <a:ext cx="1760628" cy="2548829"/>
        </a:xfrm>
        <a:prstGeom prst="rect">
          <a:avLst/>
        </a:prstGeom>
        <a:solidFill>
          <a:schemeClr val="accent6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>
              <a:latin typeface="Arial Narrow" panose="020B0606020202030204" pitchFamily="34" charset="0"/>
            </a:rPr>
            <a:t>Buat</a:t>
          </a:r>
          <a:r>
            <a:rPr lang="en-US" sz="1300" kern="1200" dirty="0">
              <a:latin typeface="Arial Narrow" panose="020B0606020202030204" pitchFamily="34" charset="0"/>
            </a:rPr>
            <a:t> dan uji basis data.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>
              <a:latin typeface="Arial Narrow" panose="020B0606020202030204" pitchFamily="34" charset="0"/>
            </a:rPr>
            <a:t>Lengkapi</a:t>
          </a:r>
          <a:r>
            <a:rPr lang="en-US" sz="1300" kern="1200" dirty="0">
              <a:latin typeface="Arial Narrow" panose="020B0606020202030204" pitchFamily="34" charset="0"/>
            </a:rPr>
            <a:t> </a:t>
          </a:r>
          <a:r>
            <a:rPr lang="en-US" sz="1300" kern="1200" dirty="0" err="1">
              <a:latin typeface="Arial Narrow" panose="020B0606020202030204" pitchFamily="34" charset="0"/>
            </a:rPr>
            <a:t>dokumentasi</a:t>
          </a:r>
          <a:r>
            <a:rPr lang="en-US" sz="1300" kern="1200" dirty="0">
              <a:latin typeface="Arial Narrow" panose="020B0606020202030204" pitchFamily="34" charset="0"/>
            </a:rPr>
            <a:t> basis data dan </a:t>
          </a:r>
          <a:r>
            <a:rPr lang="en-US" sz="1300" kern="1200" dirty="0" err="1">
              <a:latin typeface="Arial Narrow" panose="020B0606020202030204" pitchFamily="34" charset="0"/>
            </a:rPr>
            <a:t>materi</a:t>
          </a:r>
          <a:r>
            <a:rPr lang="en-US" sz="1300" kern="1200" dirty="0">
              <a:latin typeface="Arial Narrow" panose="020B0606020202030204" pitchFamily="34" charset="0"/>
            </a:rPr>
            <a:t> </a:t>
          </a:r>
          <a:r>
            <a:rPr lang="en-US" sz="1300" kern="1200" dirty="0" err="1">
              <a:latin typeface="Arial Narrow" panose="020B0606020202030204" pitchFamily="34" charset="0"/>
            </a:rPr>
            <a:t>pelatihan</a:t>
          </a:r>
          <a:r>
            <a:rPr lang="en-US" sz="1300" kern="1200" dirty="0">
              <a:latin typeface="Arial Narrow" panose="020B0606020202030204" pitchFamily="34" charset="0"/>
            </a:rPr>
            <a:t>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>
              <a:latin typeface="Arial Narrow" panose="020B0606020202030204" pitchFamily="34" charset="0"/>
            </a:rPr>
            <a:t>Muat</a:t>
          </a:r>
          <a:r>
            <a:rPr lang="en-US" sz="1300" kern="1200" dirty="0">
              <a:latin typeface="Arial Narrow" panose="020B0606020202030204" pitchFamily="34" charset="0"/>
            </a:rPr>
            <a:t> dan </a:t>
          </a:r>
          <a:r>
            <a:rPr lang="en-US" sz="1300" kern="1200" dirty="0" err="1">
              <a:latin typeface="Arial Narrow" panose="020B0606020202030204" pitchFamily="34" charset="0"/>
            </a:rPr>
            <a:t>konversi</a:t>
          </a:r>
          <a:r>
            <a:rPr lang="en-US" sz="1300" kern="1200" dirty="0">
              <a:latin typeface="Arial Narrow" panose="020B0606020202030204" pitchFamily="34" charset="0"/>
            </a:rPr>
            <a:t> data </a:t>
          </a:r>
          <a:r>
            <a:rPr lang="en-US" sz="1300" kern="1200" dirty="0" err="1">
              <a:latin typeface="Arial Narrow" panose="020B0606020202030204" pitchFamily="34" charset="0"/>
            </a:rPr>
            <a:t>dari</a:t>
          </a:r>
          <a:r>
            <a:rPr lang="en-US" sz="1300" kern="1200" dirty="0">
              <a:latin typeface="Arial Narrow" panose="020B0606020202030204" pitchFamily="34" charset="0"/>
            </a:rPr>
            <a:t> </a:t>
          </a:r>
          <a:r>
            <a:rPr lang="en-US" sz="1300" kern="1200" dirty="0" err="1">
              <a:latin typeface="Arial Narrow" panose="020B0606020202030204" pitchFamily="34" charset="0"/>
            </a:rPr>
            <a:t>sistem</a:t>
          </a:r>
          <a:r>
            <a:rPr lang="en-US" sz="1300" kern="1200" dirty="0">
              <a:latin typeface="Arial Narrow" panose="020B0606020202030204" pitchFamily="34" charset="0"/>
            </a:rPr>
            <a:t> </a:t>
          </a:r>
          <a:r>
            <a:rPr lang="en-ID" sz="1300" kern="1200" noProof="1">
              <a:latin typeface="Arial Narrow" panose="020B0606020202030204" pitchFamily="34" charset="0"/>
            </a:rPr>
            <a:t>sebelumnya</a:t>
          </a:r>
        </a:p>
      </dsp:txBody>
      <dsp:txXfrm>
        <a:off x="8031778" y="1892649"/>
        <a:ext cx="1760628" cy="2548829"/>
      </dsp:txXfrm>
    </dsp:sp>
    <dsp:sp modelId="{EC03CEF3-045D-4C82-B032-9533C3A2DD95}">
      <dsp:nvSpPr>
        <dsp:cNvPr id="0" name=""/>
        <dsp:cNvSpPr/>
      </dsp:nvSpPr>
      <dsp:spPr>
        <a:xfrm>
          <a:off x="10038894" y="1363631"/>
          <a:ext cx="1760628" cy="5290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latin typeface="Arial Black" panose="020B0A04020102020204" pitchFamily="34" charset="0"/>
            </a:rPr>
            <a:t>Pemeliharaan</a:t>
          </a:r>
          <a:r>
            <a:rPr lang="en-US" sz="1300" kern="1200" dirty="0">
              <a:latin typeface="Arial Black" panose="020B0A04020102020204" pitchFamily="34" charset="0"/>
            </a:rPr>
            <a:t> data</a:t>
          </a:r>
        </a:p>
      </dsp:txBody>
      <dsp:txXfrm>
        <a:off x="10038894" y="1363631"/>
        <a:ext cx="1760628" cy="529017"/>
      </dsp:txXfrm>
    </dsp:sp>
    <dsp:sp modelId="{60161212-639B-4C2F-9BD8-28B7B8C319B5}">
      <dsp:nvSpPr>
        <dsp:cNvPr id="0" name=""/>
        <dsp:cNvSpPr/>
      </dsp:nvSpPr>
      <dsp:spPr>
        <a:xfrm>
          <a:off x="10038894" y="1892649"/>
          <a:ext cx="1760628" cy="254882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>
              <a:latin typeface="Arial Narrow" panose="020B0606020202030204" pitchFamily="34" charset="0"/>
            </a:rPr>
            <a:t>Pastikan</a:t>
          </a:r>
          <a:r>
            <a:rPr lang="en-US" sz="1300" kern="1200" dirty="0">
              <a:latin typeface="Arial Narrow" panose="020B0606020202030204" pitchFamily="34" charset="0"/>
            </a:rPr>
            <a:t> </a:t>
          </a:r>
          <a:r>
            <a:rPr lang="en-US" sz="1300" kern="1200" dirty="0" err="1">
              <a:latin typeface="Arial Narrow" panose="020B0606020202030204" pitchFamily="34" charset="0"/>
            </a:rPr>
            <a:t>kebutuhan</a:t>
          </a:r>
          <a:r>
            <a:rPr lang="en-US" sz="1300" kern="1200" dirty="0">
              <a:latin typeface="Arial Narrow" panose="020B0606020202030204" pitchFamily="34" charset="0"/>
            </a:rPr>
            <a:t> </a:t>
          </a:r>
          <a:r>
            <a:rPr lang="en-US" sz="1300" kern="1200" dirty="0" err="1">
              <a:latin typeface="Arial Narrow" panose="020B0606020202030204" pitchFamily="34" charset="0"/>
            </a:rPr>
            <a:t>informasi</a:t>
          </a:r>
          <a:r>
            <a:rPr lang="en-US" sz="1300" kern="1200" dirty="0">
              <a:latin typeface="Arial Narrow" panose="020B0606020202030204" pitchFamily="34" charset="0"/>
            </a:rPr>
            <a:t> yang </a:t>
          </a:r>
          <a:r>
            <a:rPr lang="en-US" sz="1300" kern="1200" dirty="0" err="1">
              <a:latin typeface="Arial Narrow" panose="020B0606020202030204" pitchFamily="34" charset="0"/>
            </a:rPr>
            <a:t>berkembang</a:t>
          </a:r>
          <a:r>
            <a:rPr lang="en-US" sz="1300" kern="1200" dirty="0">
              <a:latin typeface="Arial Narrow" panose="020B0606020202030204" pitchFamily="34" charset="0"/>
            </a:rPr>
            <a:t> </a:t>
          </a:r>
          <a:r>
            <a:rPr lang="en-US" sz="1300" kern="1200" dirty="0" err="1">
              <a:latin typeface="Arial Narrow" panose="020B0606020202030204" pitchFamily="34" charset="0"/>
            </a:rPr>
            <a:t>terpenuhi</a:t>
          </a:r>
          <a:endParaRPr lang="en-US" sz="1300" kern="1200" dirty="0">
            <a:latin typeface="Arial Narrow" panose="020B0606020202030204" pitchFamily="34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>
              <a:latin typeface="Arial Narrow" panose="020B0606020202030204" pitchFamily="34" charset="0"/>
            </a:rPr>
            <a:t>Tambah</a:t>
          </a:r>
          <a:r>
            <a:rPr lang="en-US" sz="1300" kern="1200" dirty="0">
              <a:latin typeface="Arial Narrow" panose="020B0606020202030204" pitchFamily="34" charset="0"/>
            </a:rPr>
            <a:t>, </a:t>
          </a:r>
          <a:r>
            <a:rPr lang="en-US" sz="1300" kern="1200" dirty="0" err="1">
              <a:latin typeface="Arial Narrow" panose="020B0606020202030204" pitchFamily="34" charset="0"/>
            </a:rPr>
            <a:t>hapus</a:t>
          </a:r>
          <a:r>
            <a:rPr lang="en-US" sz="1300" kern="1200" dirty="0">
              <a:latin typeface="Arial Narrow" panose="020B0606020202030204" pitchFamily="34" charset="0"/>
            </a:rPr>
            <a:t>, </a:t>
          </a:r>
          <a:r>
            <a:rPr lang="en-US" sz="1300" kern="1200" dirty="0" err="1">
              <a:latin typeface="Arial Narrow" panose="020B0606020202030204" pitchFamily="34" charset="0"/>
            </a:rPr>
            <a:t>ubah</a:t>
          </a:r>
          <a:r>
            <a:rPr lang="en-US" sz="1300" kern="1200" dirty="0">
              <a:latin typeface="Arial Narrow" panose="020B0606020202030204" pitchFamily="34" charset="0"/>
            </a:rPr>
            <a:t> </a:t>
          </a:r>
          <a:r>
            <a:rPr lang="en-US" sz="1300" kern="1200" dirty="0" err="1">
              <a:latin typeface="Arial Narrow" panose="020B0606020202030204" pitchFamily="34" charset="0"/>
            </a:rPr>
            <a:t>struktur</a:t>
          </a:r>
          <a:r>
            <a:rPr lang="en-US" sz="1300" kern="1200" dirty="0">
              <a:latin typeface="Arial Narrow" panose="020B0606020202030204" pitchFamily="34" charset="0"/>
            </a:rPr>
            <a:t> basis data </a:t>
          </a:r>
          <a:r>
            <a:rPr lang="en-US" sz="1300" kern="1200" dirty="0" err="1">
              <a:latin typeface="Arial Narrow" panose="020B0606020202030204" pitchFamily="34" charset="0"/>
            </a:rPr>
            <a:t>untuk</a:t>
          </a:r>
          <a:r>
            <a:rPr lang="en-US" sz="1300" kern="1200" dirty="0">
              <a:latin typeface="Arial Narrow" panose="020B0606020202030204" pitchFamily="34" charset="0"/>
            </a:rPr>
            <a:t>: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>
              <a:latin typeface="Arial Narrow" panose="020B0606020202030204" pitchFamily="34" charset="0"/>
            </a:rPr>
            <a:t>Memenuhi</a:t>
          </a:r>
          <a:r>
            <a:rPr lang="en-US" sz="1300" kern="1200" dirty="0">
              <a:latin typeface="Arial Narrow" panose="020B0606020202030204" pitchFamily="34" charset="0"/>
            </a:rPr>
            <a:t> </a:t>
          </a:r>
          <a:r>
            <a:rPr lang="en-US" sz="1300" kern="1200" dirty="0" err="1">
              <a:latin typeface="Arial Narrow" panose="020B0606020202030204" pitchFamily="34" charset="0"/>
            </a:rPr>
            <a:t>perubahan</a:t>
          </a:r>
          <a:r>
            <a:rPr lang="en-US" sz="1300" kern="1200" dirty="0">
              <a:latin typeface="Arial Narrow" panose="020B0606020202030204" pitchFamily="34" charset="0"/>
            </a:rPr>
            <a:t> </a:t>
          </a:r>
          <a:r>
            <a:rPr lang="en-US" sz="1300" kern="1200" dirty="0" err="1">
              <a:latin typeface="Arial Narrow" panose="020B0606020202030204" pitchFamily="34" charset="0"/>
            </a:rPr>
            <a:t>kondisi</a:t>
          </a:r>
          <a:r>
            <a:rPr lang="en-US" sz="1300" kern="1200" dirty="0">
              <a:latin typeface="Arial Narrow" panose="020B0606020202030204" pitchFamily="34" charset="0"/>
            </a:rPr>
            <a:t> </a:t>
          </a:r>
          <a:r>
            <a:rPr lang="en-US" sz="1300" kern="1200" dirty="0" err="1">
              <a:latin typeface="Arial Narrow" panose="020B0606020202030204" pitchFamily="34" charset="0"/>
            </a:rPr>
            <a:t>bisnis</a:t>
          </a:r>
          <a:r>
            <a:rPr lang="en-US" sz="1300" kern="1200" dirty="0">
              <a:latin typeface="Arial Narrow" panose="020B0606020202030204" pitchFamily="34" charset="0"/>
            </a:rPr>
            <a:t>.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>
              <a:latin typeface="Arial Narrow" panose="020B0606020202030204" pitchFamily="34" charset="0"/>
            </a:rPr>
            <a:t>Memperbaiki</a:t>
          </a:r>
          <a:r>
            <a:rPr lang="en-US" sz="1300" kern="1200" dirty="0">
              <a:latin typeface="Arial Narrow" panose="020B0606020202030204" pitchFamily="34" charset="0"/>
            </a:rPr>
            <a:t> </a:t>
          </a:r>
          <a:r>
            <a:rPr lang="en-US" sz="1300" kern="1200" dirty="0" err="1">
              <a:latin typeface="Arial Narrow" panose="020B0606020202030204" pitchFamily="34" charset="0"/>
            </a:rPr>
            <a:t>kesalahan</a:t>
          </a:r>
          <a:r>
            <a:rPr lang="en-US" sz="1300" kern="1200" dirty="0">
              <a:latin typeface="Arial Narrow" panose="020B0606020202030204" pitchFamily="34" charset="0"/>
            </a:rPr>
            <a:t>.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>
              <a:latin typeface="Arial Narrow" panose="020B0606020202030204" pitchFamily="34" charset="0"/>
            </a:rPr>
            <a:t>Meningkatkan</a:t>
          </a:r>
          <a:r>
            <a:rPr lang="en-US" sz="1300" kern="1200" dirty="0">
              <a:latin typeface="Arial Narrow" panose="020B0606020202030204" pitchFamily="34" charset="0"/>
            </a:rPr>
            <a:t> </a:t>
          </a:r>
          <a:r>
            <a:rPr lang="en-US" sz="1300" kern="1200" dirty="0" err="1">
              <a:latin typeface="Arial Narrow" panose="020B0606020202030204" pitchFamily="34" charset="0"/>
            </a:rPr>
            <a:t>kinerja</a:t>
          </a:r>
          <a:r>
            <a:rPr lang="en-US" sz="1300" kern="1200" dirty="0">
              <a:latin typeface="Arial Narrow" panose="020B0606020202030204" pitchFamily="34" charset="0"/>
            </a:rPr>
            <a:t>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>
              <a:latin typeface="Arial Narrow" panose="020B0606020202030204" pitchFamily="34" charset="0"/>
            </a:rPr>
            <a:t>Pulihkan</a:t>
          </a:r>
          <a:r>
            <a:rPr lang="en-US" sz="1300" kern="1200" dirty="0">
              <a:latin typeface="Arial Narrow" panose="020B0606020202030204" pitchFamily="34" charset="0"/>
            </a:rPr>
            <a:t> data </a:t>
          </a:r>
          <a:r>
            <a:rPr lang="en-US" sz="1300" kern="1200" dirty="0" err="1">
              <a:latin typeface="Arial Narrow" panose="020B0606020202030204" pitchFamily="34" charset="0"/>
            </a:rPr>
            <a:t>bila</a:t>
          </a:r>
          <a:r>
            <a:rPr lang="en-US" sz="1300" kern="1200" dirty="0">
              <a:latin typeface="Arial Narrow" panose="020B0606020202030204" pitchFamily="34" charset="0"/>
            </a:rPr>
            <a:t> </a:t>
          </a:r>
          <a:r>
            <a:rPr lang="en-US" sz="1300" kern="1200" dirty="0" err="1">
              <a:latin typeface="Arial Narrow" panose="020B0606020202030204" pitchFamily="34" charset="0"/>
            </a:rPr>
            <a:t>terkontaminasi</a:t>
          </a:r>
          <a:endParaRPr lang="en-US" sz="1300" kern="1200" dirty="0">
            <a:latin typeface="Arial Narrow" panose="020B0606020202030204" pitchFamily="34" charset="0"/>
          </a:endParaRPr>
        </a:p>
      </dsp:txBody>
      <dsp:txXfrm>
        <a:off x="10038894" y="1892649"/>
        <a:ext cx="1760628" cy="254882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29EE77-EF35-4489-A58E-5D6455A19754}">
      <dsp:nvSpPr>
        <dsp:cNvPr id="0" name=""/>
        <dsp:cNvSpPr/>
      </dsp:nvSpPr>
      <dsp:spPr>
        <a:xfrm>
          <a:off x="4058745" y="757"/>
          <a:ext cx="1621595" cy="1621595"/>
        </a:xfrm>
        <a:prstGeom prst="ellipse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latin typeface="Arial Black" panose="020B0A04020102020204" pitchFamily="34" charset="0"/>
            </a:rPr>
            <a:t>Studi</a:t>
          </a:r>
          <a:r>
            <a:rPr lang="en-US" sz="1100" kern="1200" dirty="0">
              <a:latin typeface="Arial Black" panose="020B0A04020102020204" pitchFamily="34" charset="0"/>
            </a:rPr>
            <a:t> Awal</a:t>
          </a:r>
        </a:p>
      </dsp:txBody>
      <dsp:txXfrm>
        <a:off x="4296222" y="238234"/>
        <a:ext cx="1146641" cy="1146641"/>
      </dsp:txXfrm>
    </dsp:sp>
    <dsp:sp modelId="{D5EDFE8E-C097-4CEC-8AB0-57F45ECEE27F}">
      <dsp:nvSpPr>
        <dsp:cNvPr id="0" name=""/>
        <dsp:cNvSpPr/>
      </dsp:nvSpPr>
      <dsp:spPr>
        <a:xfrm rot="1800000">
          <a:off x="5697780" y="1140513"/>
          <a:ext cx="431001" cy="547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5706441" y="1217646"/>
        <a:ext cx="301701" cy="328372"/>
      </dsp:txXfrm>
    </dsp:sp>
    <dsp:sp modelId="{133C23A3-B721-422F-B119-1E411996EFE2}">
      <dsp:nvSpPr>
        <dsp:cNvPr id="0" name=""/>
        <dsp:cNvSpPr/>
      </dsp:nvSpPr>
      <dsp:spPr>
        <a:xfrm>
          <a:off x="6167349" y="1218160"/>
          <a:ext cx="1621595" cy="1621595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 Black" panose="020B0A04020102020204" pitchFamily="34" charset="0"/>
            </a:rPr>
            <a:t>Desain</a:t>
          </a:r>
        </a:p>
      </dsp:txBody>
      <dsp:txXfrm>
        <a:off x="6404826" y="1455637"/>
        <a:ext cx="1146641" cy="1146641"/>
      </dsp:txXfrm>
    </dsp:sp>
    <dsp:sp modelId="{BC987AA4-AF5C-4DC3-B914-054EED4F5078}">
      <dsp:nvSpPr>
        <dsp:cNvPr id="0" name=""/>
        <dsp:cNvSpPr/>
      </dsp:nvSpPr>
      <dsp:spPr>
        <a:xfrm rot="5400000">
          <a:off x="6762646" y="2960519"/>
          <a:ext cx="431001" cy="547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6827296" y="3005327"/>
        <a:ext cx="301701" cy="328372"/>
      </dsp:txXfrm>
    </dsp:sp>
    <dsp:sp modelId="{BA4BC9B8-8AEB-4C8B-B8F3-46EBDE4BDAA6}">
      <dsp:nvSpPr>
        <dsp:cNvPr id="0" name=""/>
        <dsp:cNvSpPr/>
      </dsp:nvSpPr>
      <dsp:spPr>
        <a:xfrm>
          <a:off x="6167349" y="3652967"/>
          <a:ext cx="1621595" cy="1621595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latin typeface="Arial Black" panose="020B0A04020102020204" pitchFamily="34" charset="0"/>
            </a:rPr>
            <a:t>Implementasi</a:t>
          </a:r>
          <a:endParaRPr lang="en-US" sz="1100" kern="1200" dirty="0">
            <a:latin typeface="Arial Black" panose="020B0A04020102020204" pitchFamily="34" charset="0"/>
          </a:endParaRPr>
        </a:p>
      </dsp:txBody>
      <dsp:txXfrm>
        <a:off x="6404826" y="3890444"/>
        <a:ext cx="1146641" cy="1146641"/>
      </dsp:txXfrm>
    </dsp:sp>
    <dsp:sp modelId="{2FA7BAB8-2CDC-4653-9A64-2A6B80BA56D9}">
      <dsp:nvSpPr>
        <dsp:cNvPr id="0" name=""/>
        <dsp:cNvSpPr/>
      </dsp:nvSpPr>
      <dsp:spPr>
        <a:xfrm rot="9000000">
          <a:off x="5718908" y="4792723"/>
          <a:ext cx="431001" cy="547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5839547" y="4869856"/>
        <a:ext cx="301701" cy="328372"/>
      </dsp:txXfrm>
    </dsp:sp>
    <dsp:sp modelId="{A168699C-4C68-41AC-A41F-158C0B2F1754}">
      <dsp:nvSpPr>
        <dsp:cNvPr id="0" name=""/>
        <dsp:cNvSpPr/>
      </dsp:nvSpPr>
      <dsp:spPr>
        <a:xfrm>
          <a:off x="4058745" y="4870370"/>
          <a:ext cx="1621595" cy="1621595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latin typeface="Arial Black" panose="020B0A04020102020204" pitchFamily="34" charset="0"/>
            </a:rPr>
            <a:t>Pengujian</a:t>
          </a:r>
          <a:endParaRPr lang="en-US" sz="1100" kern="1200" dirty="0">
            <a:latin typeface="Arial Black" panose="020B0A04020102020204" pitchFamily="34" charset="0"/>
          </a:endParaRPr>
        </a:p>
      </dsp:txBody>
      <dsp:txXfrm>
        <a:off x="4296222" y="5107847"/>
        <a:ext cx="1146641" cy="1146641"/>
      </dsp:txXfrm>
    </dsp:sp>
    <dsp:sp modelId="{31C9FA42-333E-4760-9712-165DD7069E92}">
      <dsp:nvSpPr>
        <dsp:cNvPr id="0" name=""/>
        <dsp:cNvSpPr/>
      </dsp:nvSpPr>
      <dsp:spPr>
        <a:xfrm rot="12600000">
          <a:off x="3610303" y="4804921"/>
          <a:ext cx="431001" cy="547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3730942" y="4946704"/>
        <a:ext cx="301701" cy="328372"/>
      </dsp:txXfrm>
    </dsp:sp>
    <dsp:sp modelId="{A5A73882-7AF1-443C-90EC-4878BFE37B12}">
      <dsp:nvSpPr>
        <dsp:cNvPr id="0" name=""/>
        <dsp:cNvSpPr/>
      </dsp:nvSpPr>
      <dsp:spPr>
        <a:xfrm>
          <a:off x="1950140" y="3652967"/>
          <a:ext cx="1621595" cy="1621595"/>
        </a:xfrm>
        <a:prstGeom prst="ellipse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latin typeface="Arial Black" panose="020B0A04020102020204" pitchFamily="34" charset="0"/>
            </a:rPr>
            <a:t>Operasi</a:t>
          </a:r>
          <a:endParaRPr lang="en-US" sz="1100" kern="1200" dirty="0">
            <a:latin typeface="Arial Black" panose="020B0A04020102020204" pitchFamily="34" charset="0"/>
          </a:endParaRPr>
        </a:p>
      </dsp:txBody>
      <dsp:txXfrm>
        <a:off x="2187617" y="3890444"/>
        <a:ext cx="1146641" cy="1146641"/>
      </dsp:txXfrm>
    </dsp:sp>
    <dsp:sp modelId="{BBEB3696-E2C1-424A-BD15-59FFC22A6ECC}">
      <dsp:nvSpPr>
        <dsp:cNvPr id="0" name=""/>
        <dsp:cNvSpPr/>
      </dsp:nvSpPr>
      <dsp:spPr>
        <a:xfrm rot="16200000">
          <a:off x="2545437" y="2984915"/>
          <a:ext cx="431001" cy="547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2610087" y="3159023"/>
        <a:ext cx="301701" cy="328372"/>
      </dsp:txXfrm>
    </dsp:sp>
    <dsp:sp modelId="{F1ED8944-2283-42F3-AEB8-644945E30C75}">
      <dsp:nvSpPr>
        <dsp:cNvPr id="0" name=""/>
        <dsp:cNvSpPr/>
      </dsp:nvSpPr>
      <dsp:spPr>
        <a:xfrm>
          <a:off x="1950140" y="1218160"/>
          <a:ext cx="1621595" cy="1621595"/>
        </a:xfrm>
        <a:prstGeom prst="ellipse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latin typeface="Arial Black" panose="020B0A04020102020204" pitchFamily="34" charset="0"/>
            </a:rPr>
            <a:t>Pemeliharaan</a:t>
          </a:r>
          <a:endParaRPr lang="en-US" sz="1100" kern="1200" dirty="0">
            <a:latin typeface="Arial Black" panose="020B0A04020102020204" pitchFamily="34" charset="0"/>
          </a:endParaRPr>
        </a:p>
      </dsp:txBody>
      <dsp:txXfrm>
        <a:off x="2187617" y="1455637"/>
        <a:ext cx="1146641" cy="1146641"/>
      </dsp:txXfrm>
    </dsp:sp>
    <dsp:sp modelId="{003CB0E4-73CE-46D2-9BB7-7773F1581429}">
      <dsp:nvSpPr>
        <dsp:cNvPr id="0" name=""/>
        <dsp:cNvSpPr/>
      </dsp:nvSpPr>
      <dsp:spPr>
        <a:xfrm rot="19800000">
          <a:off x="3589175" y="1152711"/>
          <a:ext cx="431001" cy="547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3597836" y="1294494"/>
        <a:ext cx="301701" cy="3283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94C659-05E5-49B5-A123-2870B8DDA556}">
      <dsp:nvSpPr>
        <dsp:cNvPr id="0" name=""/>
        <dsp:cNvSpPr/>
      </dsp:nvSpPr>
      <dsp:spPr>
        <a:xfrm>
          <a:off x="3313" y="1293072"/>
          <a:ext cx="1760628" cy="518400"/>
        </a:xfrm>
        <a:prstGeom prst="rect">
          <a:avLst/>
        </a:prstGeom>
        <a:solidFill>
          <a:schemeClr val="accent4">
            <a:lumMod val="50000"/>
          </a:schemeClr>
        </a:solidFill>
        <a:ln w="12700" cap="flat" cmpd="sng" algn="ctr">
          <a:solidFill>
            <a:schemeClr val="accent4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Studi</a:t>
          </a:r>
          <a:r>
            <a:rPr lang="en-US" sz="1800" kern="1200" dirty="0"/>
            <a:t> Awal</a:t>
          </a:r>
        </a:p>
      </dsp:txBody>
      <dsp:txXfrm>
        <a:off x="3313" y="1293072"/>
        <a:ext cx="1760628" cy="518400"/>
      </dsp:txXfrm>
    </dsp:sp>
    <dsp:sp modelId="{051ED41D-0347-4052-BB11-69A8208D9984}">
      <dsp:nvSpPr>
        <dsp:cNvPr id="0" name=""/>
        <dsp:cNvSpPr/>
      </dsp:nvSpPr>
      <dsp:spPr>
        <a:xfrm>
          <a:off x="3313" y="1811472"/>
          <a:ext cx="1760628" cy="2700565"/>
        </a:xfrm>
        <a:prstGeom prst="rect">
          <a:avLst/>
        </a:prstGeom>
        <a:solidFill>
          <a:schemeClr val="accent4">
            <a:lumMod val="60000"/>
            <a:lumOff val="4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Analisis</a:t>
          </a:r>
          <a:r>
            <a:rPr lang="en-US" sz="1800" kern="1200" dirty="0"/>
            <a:t> </a:t>
          </a:r>
          <a:r>
            <a:rPr lang="en-US" sz="1800" kern="1200" dirty="0" err="1"/>
            <a:t>situasi</a:t>
          </a:r>
          <a:r>
            <a:rPr lang="en-US" sz="1800" kern="1200" dirty="0"/>
            <a:t> perusahaan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Definisikan</a:t>
          </a:r>
          <a:r>
            <a:rPr lang="en-US" sz="1800" kern="1200" dirty="0"/>
            <a:t> </a:t>
          </a:r>
          <a:r>
            <a:rPr lang="en-US" sz="1800" kern="1200" dirty="0" err="1"/>
            <a:t>masalah</a:t>
          </a:r>
          <a:r>
            <a:rPr lang="en-US" sz="1800" kern="1200" dirty="0"/>
            <a:t> dan </a:t>
          </a:r>
          <a:r>
            <a:rPr lang="en-US" sz="1800" kern="1200" dirty="0" err="1"/>
            <a:t>kendala</a:t>
          </a:r>
          <a:r>
            <a:rPr lang="en-US" sz="1800" kern="1200" dirty="0"/>
            <a:t>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Tentukan</a:t>
          </a:r>
          <a:r>
            <a:rPr lang="en-US" sz="1800" kern="1200" dirty="0"/>
            <a:t> </a:t>
          </a:r>
          <a:r>
            <a:rPr lang="en-US" sz="1800" kern="1200" dirty="0" err="1"/>
            <a:t>ruang</a:t>
          </a:r>
          <a:r>
            <a:rPr lang="en-US" sz="1800" kern="1200" dirty="0"/>
            <a:t> </a:t>
          </a:r>
          <a:r>
            <a:rPr lang="en-US" sz="1800" kern="1200" dirty="0" err="1"/>
            <a:t>lingkup</a:t>
          </a:r>
          <a:r>
            <a:rPr lang="en-US" sz="1800" kern="1200" dirty="0"/>
            <a:t> dan </a:t>
          </a:r>
          <a:r>
            <a:rPr lang="en-US" sz="1800" kern="1200" dirty="0" err="1"/>
            <a:t>batasannya</a:t>
          </a:r>
          <a:r>
            <a:rPr lang="en-US" sz="1800" kern="1200" dirty="0"/>
            <a:t>.</a:t>
          </a:r>
        </a:p>
      </dsp:txBody>
      <dsp:txXfrm>
        <a:off x="3313" y="1811472"/>
        <a:ext cx="1760628" cy="2700565"/>
      </dsp:txXfrm>
    </dsp:sp>
    <dsp:sp modelId="{718D060C-61C9-4F31-A550-5BEFB95CF915}">
      <dsp:nvSpPr>
        <dsp:cNvPr id="0" name=""/>
        <dsp:cNvSpPr/>
      </dsp:nvSpPr>
      <dsp:spPr>
        <a:xfrm>
          <a:off x="2010429" y="1293072"/>
          <a:ext cx="1760628" cy="518400"/>
        </a:xfrm>
        <a:prstGeom prst="rect">
          <a:avLst/>
        </a:prstGeom>
        <a:solidFill>
          <a:schemeClr val="accent5">
            <a:lumMod val="5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Desain</a:t>
          </a:r>
        </a:p>
      </dsp:txBody>
      <dsp:txXfrm>
        <a:off x="2010429" y="1293072"/>
        <a:ext cx="1760628" cy="518400"/>
      </dsp:txXfrm>
    </dsp:sp>
    <dsp:sp modelId="{C308F34E-CB4A-4D54-8017-7D8F4BFE630C}">
      <dsp:nvSpPr>
        <dsp:cNvPr id="0" name=""/>
        <dsp:cNvSpPr/>
      </dsp:nvSpPr>
      <dsp:spPr>
        <a:xfrm>
          <a:off x="2010429" y="1811472"/>
          <a:ext cx="1760628" cy="270056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Buat</a:t>
          </a:r>
          <a:r>
            <a:rPr lang="en-US" sz="1800" kern="1200" dirty="0"/>
            <a:t> </a:t>
          </a:r>
          <a:r>
            <a:rPr lang="en-US" sz="1800" kern="1200" dirty="0" err="1"/>
            <a:t>desain</a:t>
          </a:r>
          <a:r>
            <a:rPr lang="en-US" sz="1800" kern="1200" dirty="0"/>
            <a:t> </a:t>
          </a:r>
          <a:r>
            <a:rPr lang="en-US" sz="1800" kern="1200" dirty="0" err="1"/>
            <a:t>konseptual</a:t>
          </a:r>
          <a:r>
            <a:rPr lang="en-US" sz="1800" kern="1200" dirty="0"/>
            <a:t>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Pilih</a:t>
          </a:r>
          <a:r>
            <a:rPr lang="en-US" sz="1800" kern="1200" dirty="0"/>
            <a:t> Database Management System.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Buat</a:t>
          </a:r>
          <a:r>
            <a:rPr lang="en-US" sz="1800" kern="1200" dirty="0"/>
            <a:t> </a:t>
          </a:r>
          <a:r>
            <a:rPr lang="en-US" sz="1800" kern="1200" dirty="0" err="1"/>
            <a:t>desain</a:t>
          </a:r>
          <a:r>
            <a:rPr lang="en-US" sz="1800" kern="1200" dirty="0"/>
            <a:t> </a:t>
          </a:r>
          <a:r>
            <a:rPr lang="en-US" sz="1800" kern="1200" dirty="0" err="1"/>
            <a:t>logis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Buat</a:t>
          </a:r>
          <a:r>
            <a:rPr lang="en-US" sz="1800" kern="1200" dirty="0"/>
            <a:t> </a:t>
          </a:r>
          <a:r>
            <a:rPr lang="en-US" sz="1800" kern="1200" dirty="0" err="1"/>
            <a:t>desain</a:t>
          </a:r>
          <a:r>
            <a:rPr lang="en-US" sz="1800" kern="1200" dirty="0"/>
            <a:t> </a:t>
          </a:r>
          <a:r>
            <a:rPr lang="en-US" sz="1800" kern="1200" dirty="0" err="1"/>
            <a:t>fisik</a:t>
          </a:r>
          <a:r>
            <a:rPr lang="en-US" sz="1800" kern="1200" dirty="0"/>
            <a:t>.</a:t>
          </a:r>
        </a:p>
      </dsp:txBody>
      <dsp:txXfrm>
        <a:off x="2010429" y="1811472"/>
        <a:ext cx="1760628" cy="2700565"/>
      </dsp:txXfrm>
    </dsp:sp>
    <dsp:sp modelId="{ABD1675F-CA87-4D20-B442-AD8512A6B470}">
      <dsp:nvSpPr>
        <dsp:cNvPr id="0" name=""/>
        <dsp:cNvSpPr/>
      </dsp:nvSpPr>
      <dsp:spPr>
        <a:xfrm>
          <a:off x="4017545" y="1293072"/>
          <a:ext cx="1760628" cy="518400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accent6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Implementasi</a:t>
          </a:r>
          <a:endParaRPr lang="en-US" sz="1800" kern="1200" dirty="0"/>
        </a:p>
      </dsp:txBody>
      <dsp:txXfrm>
        <a:off x="4017545" y="1293072"/>
        <a:ext cx="1760628" cy="518400"/>
      </dsp:txXfrm>
    </dsp:sp>
    <dsp:sp modelId="{74DF28AD-770B-4DA2-BD9F-BDADD458DF15}">
      <dsp:nvSpPr>
        <dsp:cNvPr id="0" name=""/>
        <dsp:cNvSpPr/>
      </dsp:nvSpPr>
      <dsp:spPr>
        <a:xfrm>
          <a:off x="4017545" y="1811472"/>
          <a:ext cx="1760628" cy="2700565"/>
        </a:xfrm>
        <a:prstGeom prst="rect">
          <a:avLst/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Install Database Management System.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Buat</a:t>
          </a:r>
          <a:r>
            <a:rPr lang="en-US" sz="1800" kern="1200" dirty="0"/>
            <a:t> data.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Muat</a:t>
          </a:r>
          <a:r>
            <a:rPr lang="en-US" sz="1800" kern="1200" dirty="0"/>
            <a:t> </a:t>
          </a:r>
          <a:r>
            <a:rPr lang="en-US" sz="1800" kern="1200" dirty="0" err="1"/>
            <a:t>atau</a:t>
          </a:r>
          <a:r>
            <a:rPr lang="en-US" sz="1800" kern="1200" dirty="0"/>
            <a:t> </a:t>
          </a:r>
          <a:r>
            <a:rPr lang="en-US" sz="1800" kern="1200" dirty="0" err="1"/>
            <a:t>konversi</a:t>
          </a:r>
          <a:r>
            <a:rPr lang="en-US" sz="1800" kern="1200" dirty="0"/>
            <a:t> data.</a:t>
          </a:r>
        </a:p>
      </dsp:txBody>
      <dsp:txXfrm>
        <a:off x="4017545" y="1811472"/>
        <a:ext cx="1760628" cy="2700565"/>
      </dsp:txXfrm>
    </dsp:sp>
    <dsp:sp modelId="{AC4FFBE1-5F9B-4F5D-9E6A-18A608FEFAC9}">
      <dsp:nvSpPr>
        <dsp:cNvPr id="0" name=""/>
        <dsp:cNvSpPr/>
      </dsp:nvSpPr>
      <dsp:spPr>
        <a:xfrm>
          <a:off x="6024661" y="1293072"/>
          <a:ext cx="1760628" cy="518400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accent5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Pengujian</a:t>
          </a:r>
          <a:endParaRPr lang="en-US" sz="1800" kern="1200" dirty="0"/>
        </a:p>
      </dsp:txBody>
      <dsp:txXfrm>
        <a:off x="6024661" y="1293072"/>
        <a:ext cx="1760628" cy="518400"/>
      </dsp:txXfrm>
    </dsp:sp>
    <dsp:sp modelId="{7E157791-4D0C-4F2B-B024-D63F4087691E}">
      <dsp:nvSpPr>
        <dsp:cNvPr id="0" name=""/>
        <dsp:cNvSpPr/>
      </dsp:nvSpPr>
      <dsp:spPr>
        <a:xfrm>
          <a:off x="6024661" y="1811472"/>
          <a:ext cx="1760628" cy="2700565"/>
        </a:xfrm>
        <a:prstGeom prst="rect">
          <a:avLst/>
        </a:prstGeom>
        <a:solidFill>
          <a:schemeClr val="accent5">
            <a:lumMod val="40000"/>
            <a:lumOff val="6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Uji data.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Sempurnakan</a:t>
          </a:r>
          <a:r>
            <a:rPr lang="en-US" sz="1800" kern="1200" dirty="0"/>
            <a:t> data.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Evaluasi</a:t>
          </a:r>
          <a:r>
            <a:rPr lang="en-US" sz="1800" kern="1200" dirty="0"/>
            <a:t> data dan program </a:t>
          </a:r>
          <a:r>
            <a:rPr lang="en-US" sz="1800" kern="1200" dirty="0" err="1"/>
            <a:t>aplikasinya</a:t>
          </a:r>
          <a:r>
            <a:rPr lang="en-US" sz="1800" kern="1200" dirty="0"/>
            <a:t>.</a:t>
          </a:r>
        </a:p>
      </dsp:txBody>
      <dsp:txXfrm>
        <a:off x="6024661" y="1811472"/>
        <a:ext cx="1760628" cy="2700565"/>
      </dsp:txXfrm>
    </dsp:sp>
    <dsp:sp modelId="{BBD31022-BE3F-42B2-ACE7-C1DCA2BEE4A0}">
      <dsp:nvSpPr>
        <dsp:cNvPr id="0" name=""/>
        <dsp:cNvSpPr/>
      </dsp:nvSpPr>
      <dsp:spPr>
        <a:xfrm>
          <a:off x="8031778" y="1293072"/>
          <a:ext cx="1760628" cy="518400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accent2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Operasi</a:t>
          </a:r>
          <a:endParaRPr lang="en-US" sz="1800" kern="1200" dirty="0"/>
        </a:p>
      </dsp:txBody>
      <dsp:txXfrm>
        <a:off x="8031778" y="1293072"/>
        <a:ext cx="1760628" cy="518400"/>
      </dsp:txXfrm>
    </dsp:sp>
    <dsp:sp modelId="{5DC01FC6-D139-4B60-A36D-A4443AA8BF3E}">
      <dsp:nvSpPr>
        <dsp:cNvPr id="0" name=""/>
        <dsp:cNvSpPr/>
      </dsp:nvSpPr>
      <dsp:spPr>
        <a:xfrm>
          <a:off x="8031778" y="1811472"/>
          <a:ext cx="1760628" cy="2700565"/>
        </a:xfrm>
        <a:prstGeom prst="rect">
          <a:avLst/>
        </a:prstGeom>
        <a:solidFill>
          <a:schemeClr val="accent2">
            <a:lumMod val="40000"/>
            <a:lumOff val="6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Menghasilkan</a:t>
          </a:r>
          <a:r>
            <a:rPr lang="en-US" sz="1800" kern="1200" dirty="0"/>
            <a:t> </a:t>
          </a:r>
          <a:r>
            <a:rPr lang="en-US" sz="1800" kern="1200" dirty="0" err="1"/>
            <a:t>informasi</a:t>
          </a:r>
          <a:r>
            <a:rPr lang="en-US" sz="1800" kern="1200" dirty="0"/>
            <a:t> yang </a:t>
          </a:r>
          <a:r>
            <a:rPr lang="en-US" sz="1800" kern="1200" dirty="0" err="1"/>
            <a:t>diperlukan</a:t>
          </a:r>
          <a:endParaRPr lang="en-US" sz="1800" kern="1200" dirty="0"/>
        </a:p>
      </dsp:txBody>
      <dsp:txXfrm>
        <a:off x="8031778" y="1811472"/>
        <a:ext cx="1760628" cy="2700565"/>
      </dsp:txXfrm>
    </dsp:sp>
    <dsp:sp modelId="{6C179260-0C15-4A1B-81FD-24D4B549BB79}">
      <dsp:nvSpPr>
        <dsp:cNvPr id="0" name=""/>
        <dsp:cNvSpPr/>
      </dsp:nvSpPr>
      <dsp:spPr>
        <a:xfrm>
          <a:off x="10038894" y="1293072"/>
          <a:ext cx="1760628" cy="518400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Pemeliharaan</a:t>
          </a:r>
          <a:endParaRPr lang="en-US" sz="1800" kern="1200" dirty="0"/>
        </a:p>
      </dsp:txBody>
      <dsp:txXfrm>
        <a:off x="10038894" y="1293072"/>
        <a:ext cx="1760628" cy="518400"/>
      </dsp:txXfrm>
    </dsp:sp>
    <dsp:sp modelId="{8B0CDAD7-C450-423B-8B3D-0FC516BFB826}">
      <dsp:nvSpPr>
        <dsp:cNvPr id="0" name=""/>
        <dsp:cNvSpPr/>
      </dsp:nvSpPr>
      <dsp:spPr>
        <a:xfrm>
          <a:off x="10038894" y="1811472"/>
          <a:ext cx="1760628" cy="2700565"/>
        </a:xfrm>
        <a:prstGeom prst="rect">
          <a:avLst/>
        </a:prstGeom>
        <a:solidFill>
          <a:schemeClr val="accent6">
            <a:lumMod val="60000"/>
            <a:lumOff val="4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Kenali</a:t>
          </a:r>
          <a:r>
            <a:rPr lang="en-US" sz="1800" kern="1200" dirty="0"/>
            <a:t> </a:t>
          </a:r>
          <a:r>
            <a:rPr lang="en-US" sz="1800" kern="1200" dirty="0" err="1"/>
            <a:t>perubahan</a:t>
          </a:r>
          <a:r>
            <a:rPr lang="en-US" sz="1800" kern="1200" dirty="0"/>
            <a:t>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Lakukan</a:t>
          </a:r>
          <a:r>
            <a:rPr lang="en-US" sz="1800" kern="1200" dirty="0"/>
            <a:t> </a:t>
          </a:r>
          <a:r>
            <a:rPr lang="en-US" sz="1800" kern="1200" dirty="0" err="1"/>
            <a:t>peningkatan</a:t>
          </a:r>
          <a:r>
            <a:rPr lang="en-US" sz="1800" kern="1200" dirty="0"/>
            <a:t>.</a:t>
          </a:r>
        </a:p>
      </dsp:txBody>
      <dsp:txXfrm>
        <a:off x="10038894" y="1811472"/>
        <a:ext cx="1760628" cy="27005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5C319-96AF-09F0-E99D-A4C1EE27C5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120CF5-7D86-E8BB-6461-D7D708041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B89A1-5BA9-D397-2104-CCAB60BD5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69975-A53B-4982-BD6B-96EA4B3975D1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9783D-5B78-530B-16CA-A19FEB76B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9BA73-AB6F-B365-DA4B-1DFE6012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02DE-96E6-4EEA-B843-02C424A7B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66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80CB2-D45E-6523-BE33-F54CF734C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8E317F-AD98-6C29-F3E1-A15D7C4DEC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3A611-F07F-BCCA-7931-7559C5DC7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69975-A53B-4982-BD6B-96EA4B3975D1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1A3C0-6B02-7ADC-66A8-428C9EC56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40F69-CED9-20CC-3BAC-18D52420D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02DE-96E6-4EEA-B843-02C424A7B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454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1CEF0A-D3EB-2CDF-C219-A24EA07615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FC91D3-7B7F-0E5A-C759-43D1425616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185CD-FA45-0BA9-47A5-1D1E13A1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69975-A53B-4982-BD6B-96EA4B3975D1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6352E-6825-C1AA-F2E5-2C8BABCAE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59A3F-02FF-8377-D135-521C9E3C1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02DE-96E6-4EEA-B843-02C424A7B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58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6EBBD-E156-7F33-57E5-5478C84DD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8AA96-7CBB-68C3-9BDB-8FEFE7250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94824-9C80-D7E2-1766-E18C36F74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69975-A53B-4982-BD6B-96EA4B3975D1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C1BE0-4A2A-84E1-6C05-8617C9B8F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9A4D2-6D6F-2711-3AF7-F035F664B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02DE-96E6-4EEA-B843-02C424A7B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561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CD101-3FB0-EE72-4892-A9C0F91FD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F9B711-F676-EEDD-FCB0-52B34EA9E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063BBA-234A-6F71-27EB-B74856915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69975-A53B-4982-BD6B-96EA4B3975D1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4BD5D-344D-7B92-4BB5-71B02D595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8FA4C-5AF2-31C6-4855-9B4038C16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02DE-96E6-4EEA-B843-02C424A7B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572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5F0E3-74FF-2BB6-9C1A-9CFBE0D7A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8A5E7-759E-EF34-31D1-4BEAF2D082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34E3EA-93BB-640B-B56D-FD5428DCA1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488B92-EE79-D8ED-AB50-2E607F755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69975-A53B-4982-BD6B-96EA4B3975D1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E59088-3592-0F8F-D2A4-3D00F7CDF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FDA2A-2990-D4E6-703F-8D78D6C5D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02DE-96E6-4EEA-B843-02C424A7B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004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92A9F-7978-A269-B975-841042BCD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619C3-3B12-6F4A-D314-7CEA1302D0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902589-18DD-477F-8677-E1EC5D0D36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914B0B-B451-64C4-C638-9B63D26691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B9AD78-E10D-AC90-872C-0EBCBB102A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8992AB-292E-5D3E-C767-426B4F993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69975-A53B-4982-BD6B-96EA4B3975D1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CB1396-780B-40A1-3DC1-4B9602AFA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FB735E-2C16-BA1B-B5D3-0DCA73100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02DE-96E6-4EEA-B843-02C424A7B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03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4092A-812A-4E23-70CE-53F0B8022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6EEAA1-A6BA-4986-BD5D-6B3CA5D8D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69975-A53B-4982-BD6B-96EA4B3975D1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15150-86E2-14E2-1848-AA96E95A1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005DA0-BB6C-B958-EDBE-0D37ED1C3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02DE-96E6-4EEA-B843-02C424A7B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61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22BC48-0743-E62D-E253-290B50E00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69975-A53B-4982-BD6B-96EA4B3975D1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D3E71C-03E0-18DC-58DC-41FB03014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D491D4-D891-B343-7474-FF2987037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02DE-96E6-4EEA-B843-02C424A7B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779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08E5A-FEE3-4E84-73BD-C30449041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CC4BF-D355-B22A-0963-029211741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8A412-C883-1810-3DCB-87399C5893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E74076-D589-0594-FD82-B458884CD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69975-A53B-4982-BD6B-96EA4B3975D1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08E5A1-F676-E2A5-1D05-0E6EDD87B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691ACE-3FF3-1C7F-35CE-AE56020AF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02DE-96E6-4EEA-B843-02C424A7B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720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C073-D1FB-88F1-4D6A-6200EB8D3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4AF1CD-2CF4-92D4-8021-7F4887201F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7D33B9-4BD4-C9A4-187B-2E532C98C8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467228-430E-A39C-5988-18500C5F8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69975-A53B-4982-BD6B-96EA4B3975D1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DB33AE-B493-CCDA-1DA1-EE5502976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B16AB-4C3D-71A0-2F0E-7D0659ADA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302DE-96E6-4EEA-B843-02C424A7B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393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59341C-D98F-D3D1-EED1-E30F586A5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020DA0-BEE4-8FDC-0928-249860B4D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BACD5-1047-FCEA-8F55-589D181FC3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A69975-A53B-4982-BD6B-96EA4B3975D1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116552-EBFB-7CB5-3985-B841642879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32206-F7E4-96E0-109B-6AA5073C9B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302DE-96E6-4EEA-B843-02C424A7B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750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42.svg"/><Relationship Id="rId7" Type="http://schemas.openxmlformats.org/officeDocument/2006/relationships/diagramColors" Target="../diagrams/colors6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svg"/><Relationship Id="rId18" Type="http://schemas.openxmlformats.org/officeDocument/2006/relationships/image" Target="../media/image59.png"/><Relationship Id="rId3" Type="http://schemas.openxmlformats.org/officeDocument/2006/relationships/image" Target="../media/image44.svg"/><Relationship Id="rId21" Type="http://schemas.openxmlformats.org/officeDocument/2006/relationships/image" Target="../media/image62.svg"/><Relationship Id="rId7" Type="http://schemas.openxmlformats.org/officeDocument/2006/relationships/image" Target="../media/image48.svg"/><Relationship Id="rId12" Type="http://schemas.openxmlformats.org/officeDocument/2006/relationships/image" Target="../media/image53.png"/><Relationship Id="rId17" Type="http://schemas.openxmlformats.org/officeDocument/2006/relationships/image" Target="../media/image58.sv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46.svg"/><Relationship Id="rId15" Type="http://schemas.openxmlformats.org/officeDocument/2006/relationships/image" Target="../media/image56.svg"/><Relationship Id="rId23" Type="http://schemas.openxmlformats.org/officeDocument/2006/relationships/image" Target="../media/image2.svg"/><Relationship Id="rId10" Type="http://schemas.openxmlformats.org/officeDocument/2006/relationships/image" Target="../media/image51.png"/><Relationship Id="rId19" Type="http://schemas.openxmlformats.org/officeDocument/2006/relationships/image" Target="../media/image60.svg"/><Relationship Id="rId4" Type="http://schemas.openxmlformats.org/officeDocument/2006/relationships/image" Target="../media/image45.png"/><Relationship Id="rId9" Type="http://schemas.openxmlformats.org/officeDocument/2006/relationships/image" Target="../media/image50.svg"/><Relationship Id="rId14" Type="http://schemas.openxmlformats.org/officeDocument/2006/relationships/image" Target="../media/image55.png"/><Relationship Id="rId2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53.png"/><Relationship Id="rId18" Type="http://schemas.openxmlformats.org/officeDocument/2006/relationships/image" Target="../media/image58.svg"/><Relationship Id="rId3" Type="http://schemas.openxmlformats.org/officeDocument/2006/relationships/image" Target="../media/image43.png"/><Relationship Id="rId21" Type="http://schemas.openxmlformats.org/officeDocument/2006/relationships/image" Target="../media/image61.png"/><Relationship Id="rId7" Type="http://schemas.openxmlformats.org/officeDocument/2006/relationships/image" Target="../media/image47.png"/><Relationship Id="rId12" Type="http://schemas.openxmlformats.org/officeDocument/2006/relationships/image" Target="../media/image52.svg"/><Relationship Id="rId17" Type="http://schemas.openxmlformats.org/officeDocument/2006/relationships/image" Target="../media/image57.png"/><Relationship Id="rId2" Type="http://schemas.openxmlformats.org/officeDocument/2006/relationships/image" Target="../media/image63.gif"/><Relationship Id="rId16" Type="http://schemas.openxmlformats.org/officeDocument/2006/relationships/image" Target="../media/image56.svg"/><Relationship Id="rId20" Type="http://schemas.openxmlformats.org/officeDocument/2006/relationships/image" Target="../media/image6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sv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svg"/><Relationship Id="rId19" Type="http://schemas.openxmlformats.org/officeDocument/2006/relationships/image" Target="../media/image59.png"/><Relationship Id="rId4" Type="http://schemas.openxmlformats.org/officeDocument/2006/relationships/image" Target="../media/image44.svg"/><Relationship Id="rId9" Type="http://schemas.openxmlformats.org/officeDocument/2006/relationships/image" Target="../media/image49.png"/><Relationship Id="rId14" Type="http://schemas.openxmlformats.org/officeDocument/2006/relationships/image" Target="../media/image54.svg"/><Relationship Id="rId22" Type="http://schemas.openxmlformats.org/officeDocument/2006/relationships/image" Target="../media/image6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microsoft.com/office/2007/relationships/hdphoto" Target="../media/hdphoto1.wdp"/><Relationship Id="rId4" Type="http://schemas.openxmlformats.org/officeDocument/2006/relationships/image" Target="../media/image64.png"/><Relationship Id="rId9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svg"/><Relationship Id="rId17" Type="http://schemas.openxmlformats.org/officeDocument/2006/relationships/image" Target="../media/image82.png"/><Relationship Id="rId2" Type="http://schemas.openxmlformats.org/officeDocument/2006/relationships/image" Target="../media/image68.png"/><Relationship Id="rId1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svg"/><Relationship Id="rId4" Type="http://schemas.openxmlformats.org/officeDocument/2006/relationships/image" Target="../media/image70.sv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8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3" Type="http://schemas.openxmlformats.org/officeDocument/2006/relationships/image" Target="../media/image10.svg"/><Relationship Id="rId21" Type="http://schemas.openxmlformats.org/officeDocument/2006/relationships/image" Target="../media/image28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23" Type="http://schemas.openxmlformats.org/officeDocument/2006/relationships/image" Target="../media/image2.svg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Relationship Id="rId2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microsoft.com/office/2018/10/relationships/comments" Target="../comments/modernComment_127_2370F04A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svg"/><Relationship Id="rId4" Type="http://schemas.openxmlformats.org/officeDocument/2006/relationships/image" Target="../media/image8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svg"/><Relationship Id="rId18" Type="http://schemas.openxmlformats.org/officeDocument/2006/relationships/image" Target="../media/image108.png"/><Relationship Id="rId26" Type="http://schemas.openxmlformats.org/officeDocument/2006/relationships/image" Target="../media/image116.png"/><Relationship Id="rId3" Type="http://schemas.openxmlformats.org/officeDocument/2006/relationships/image" Target="../media/image93.svg"/><Relationship Id="rId21" Type="http://schemas.openxmlformats.org/officeDocument/2006/relationships/image" Target="../media/image111.svg"/><Relationship Id="rId7" Type="http://schemas.openxmlformats.org/officeDocument/2006/relationships/image" Target="../media/image97.svg"/><Relationship Id="rId12" Type="http://schemas.openxmlformats.org/officeDocument/2006/relationships/image" Target="../media/image102.png"/><Relationship Id="rId17" Type="http://schemas.openxmlformats.org/officeDocument/2006/relationships/image" Target="../media/image107.svg"/><Relationship Id="rId25" Type="http://schemas.openxmlformats.org/officeDocument/2006/relationships/image" Target="../media/image115.svg"/><Relationship Id="rId2" Type="http://schemas.openxmlformats.org/officeDocument/2006/relationships/image" Target="../media/image92.png"/><Relationship Id="rId16" Type="http://schemas.openxmlformats.org/officeDocument/2006/relationships/image" Target="../media/image106.png"/><Relationship Id="rId20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svg"/><Relationship Id="rId24" Type="http://schemas.openxmlformats.org/officeDocument/2006/relationships/image" Target="../media/image114.png"/><Relationship Id="rId5" Type="http://schemas.openxmlformats.org/officeDocument/2006/relationships/image" Target="../media/image95.svg"/><Relationship Id="rId15" Type="http://schemas.openxmlformats.org/officeDocument/2006/relationships/image" Target="../media/image105.svg"/><Relationship Id="rId23" Type="http://schemas.openxmlformats.org/officeDocument/2006/relationships/image" Target="../media/image113.svg"/><Relationship Id="rId10" Type="http://schemas.openxmlformats.org/officeDocument/2006/relationships/image" Target="../media/image100.png"/><Relationship Id="rId19" Type="http://schemas.openxmlformats.org/officeDocument/2006/relationships/image" Target="../media/image109.svg"/><Relationship Id="rId4" Type="http://schemas.openxmlformats.org/officeDocument/2006/relationships/image" Target="../media/image94.png"/><Relationship Id="rId9" Type="http://schemas.openxmlformats.org/officeDocument/2006/relationships/image" Target="../media/image99.svg"/><Relationship Id="rId14" Type="http://schemas.openxmlformats.org/officeDocument/2006/relationships/image" Target="../media/image104.png"/><Relationship Id="rId22" Type="http://schemas.openxmlformats.org/officeDocument/2006/relationships/image" Target="../media/image112.png"/><Relationship Id="rId27" Type="http://schemas.openxmlformats.org/officeDocument/2006/relationships/image" Target="../media/image117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svg"/><Relationship Id="rId18" Type="http://schemas.openxmlformats.org/officeDocument/2006/relationships/image" Target="../media/image134.png"/><Relationship Id="rId3" Type="http://schemas.openxmlformats.org/officeDocument/2006/relationships/image" Target="../media/image119.svg"/><Relationship Id="rId21" Type="http://schemas.openxmlformats.org/officeDocument/2006/relationships/image" Target="../media/image137.png"/><Relationship Id="rId7" Type="http://schemas.openxmlformats.org/officeDocument/2006/relationships/image" Target="../media/image123.svg"/><Relationship Id="rId12" Type="http://schemas.openxmlformats.org/officeDocument/2006/relationships/image" Target="../media/image128.png"/><Relationship Id="rId17" Type="http://schemas.openxmlformats.org/officeDocument/2006/relationships/image" Target="../media/image133.svg"/><Relationship Id="rId2" Type="http://schemas.openxmlformats.org/officeDocument/2006/relationships/image" Target="../media/image118.png"/><Relationship Id="rId16" Type="http://schemas.openxmlformats.org/officeDocument/2006/relationships/image" Target="../media/image132.png"/><Relationship Id="rId20" Type="http://schemas.openxmlformats.org/officeDocument/2006/relationships/image" Target="../media/image13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27.svg"/><Relationship Id="rId5" Type="http://schemas.openxmlformats.org/officeDocument/2006/relationships/image" Target="../media/image121.svg"/><Relationship Id="rId15" Type="http://schemas.openxmlformats.org/officeDocument/2006/relationships/image" Target="../media/image131.svg"/><Relationship Id="rId10" Type="http://schemas.openxmlformats.org/officeDocument/2006/relationships/image" Target="../media/image126.png"/><Relationship Id="rId19" Type="http://schemas.openxmlformats.org/officeDocument/2006/relationships/image" Target="../media/image135.png"/><Relationship Id="rId4" Type="http://schemas.openxmlformats.org/officeDocument/2006/relationships/image" Target="../media/image120.png"/><Relationship Id="rId9" Type="http://schemas.openxmlformats.org/officeDocument/2006/relationships/image" Target="../media/image125.svg"/><Relationship Id="rId14" Type="http://schemas.openxmlformats.org/officeDocument/2006/relationships/image" Target="../media/image130.png"/><Relationship Id="rId22" Type="http://schemas.openxmlformats.org/officeDocument/2006/relationships/image" Target="../media/image138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sv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4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2.sv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43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svg"/><Relationship Id="rId18" Type="http://schemas.openxmlformats.org/officeDocument/2006/relationships/image" Target="../media/image160.png"/><Relationship Id="rId26" Type="http://schemas.openxmlformats.org/officeDocument/2006/relationships/image" Target="../media/image168.png"/><Relationship Id="rId3" Type="http://schemas.openxmlformats.org/officeDocument/2006/relationships/image" Target="../media/image145.svg"/><Relationship Id="rId21" Type="http://schemas.openxmlformats.org/officeDocument/2006/relationships/image" Target="../media/image163.svg"/><Relationship Id="rId7" Type="http://schemas.openxmlformats.org/officeDocument/2006/relationships/image" Target="../media/image149.svg"/><Relationship Id="rId12" Type="http://schemas.openxmlformats.org/officeDocument/2006/relationships/image" Target="../media/image154.png"/><Relationship Id="rId17" Type="http://schemas.openxmlformats.org/officeDocument/2006/relationships/image" Target="../media/image159.svg"/><Relationship Id="rId25" Type="http://schemas.openxmlformats.org/officeDocument/2006/relationships/image" Target="../media/image167.svg"/><Relationship Id="rId2" Type="http://schemas.openxmlformats.org/officeDocument/2006/relationships/image" Target="../media/image144.png"/><Relationship Id="rId16" Type="http://schemas.openxmlformats.org/officeDocument/2006/relationships/image" Target="../media/image158.png"/><Relationship Id="rId20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53.svg"/><Relationship Id="rId24" Type="http://schemas.openxmlformats.org/officeDocument/2006/relationships/image" Target="../media/image166.png"/><Relationship Id="rId5" Type="http://schemas.openxmlformats.org/officeDocument/2006/relationships/image" Target="../media/image147.svg"/><Relationship Id="rId15" Type="http://schemas.openxmlformats.org/officeDocument/2006/relationships/image" Target="../media/image157.svg"/><Relationship Id="rId23" Type="http://schemas.openxmlformats.org/officeDocument/2006/relationships/image" Target="../media/image165.svg"/><Relationship Id="rId10" Type="http://schemas.openxmlformats.org/officeDocument/2006/relationships/image" Target="../media/image152.png"/><Relationship Id="rId19" Type="http://schemas.openxmlformats.org/officeDocument/2006/relationships/image" Target="../media/image161.svg"/><Relationship Id="rId4" Type="http://schemas.openxmlformats.org/officeDocument/2006/relationships/image" Target="../media/image146.png"/><Relationship Id="rId9" Type="http://schemas.openxmlformats.org/officeDocument/2006/relationships/image" Target="../media/image151.svg"/><Relationship Id="rId14" Type="http://schemas.openxmlformats.org/officeDocument/2006/relationships/image" Target="../media/image156.png"/><Relationship Id="rId22" Type="http://schemas.openxmlformats.org/officeDocument/2006/relationships/image" Target="../media/image164.png"/><Relationship Id="rId27" Type="http://schemas.openxmlformats.org/officeDocument/2006/relationships/image" Target="../media/image169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71.svg"/><Relationship Id="rId7" Type="http://schemas.openxmlformats.org/officeDocument/2006/relationships/image" Target="../media/image175.sv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11" Type="http://schemas.openxmlformats.org/officeDocument/2006/relationships/image" Target="../media/image179.svg"/><Relationship Id="rId5" Type="http://schemas.openxmlformats.org/officeDocument/2006/relationships/image" Target="../media/image173.svg"/><Relationship Id="rId10" Type="http://schemas.openxmlformats.org/officeDocument/2006/relationships/image" Target="../media/image178.png"/><Relationship Id="rId4" Type="http://schemas.openxmlformats.org/officeDocument/2006/relationships/image" Target="../media/image172.png"/><Relationship Id="rId9" Type="http://schemas.openxmlformats.org/officeDocument/2006/relationships/image" Target="../media/image177.sv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2.svg"/><Relationship Id="rId7" Type="http://schemas.openxmlformats.org/officeDocument/2006/relationships/diagramColors" Target="../diagrams/colors2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42.svg"/><Relationship Id="rId7" Type="http://schemas.openxmlformats.org/officeDocument/2006/relationships/diagramColors" Target="../diagrams/colors4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1B7A6DB-0CBE-C2FC-D09D-23A42D592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13638" y="3215062"/>
            <a:ext cx="3001061" cy="388287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3FE01E9-86AF-027A-036C-FAF8CEEEFB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2174" y="520792"/>
            <a:ext cx="3519487" cy="5816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0506F4-DFAC-DF7F-F3EE-F143A3B1E874}"/>
              </a:ext>
            </a:extLst>
          </p:cNvPr>
          <p:cNvSpPr txBox="1"/>
          <p:nvPr/>
        </p:nvSpPr>
        <p:spPr>
          <a:xfrm>
            <a:off x="8032357" y="625576"/>
            <a:ext cx="3252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Arial Black" panose="020B0A04020102020204" pitchFamily="34" charset="0"/>
              </a:rPr>
              <a:t>Dibuat</a:t>
            </a:r>
            <a:r>
              <a:rPr lang="en-US" sz="3600" dirty="0">
                <a:solidFill>
                  <a:schemeClr val="bg1"/>
                </a:solidFill>
                <a:latin typeface="Arial Black" panose="020B0A04020102020204" pitchFamily="34" charset="0"/>
              </a:rPr>
              <a:t> oleh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F01D4F-0AEC-B267-5F71-4F8A99DEB1A8}"/>
              </a:ext>
            </a:extLst>
          </p:cNvPr>
          <p:cNvSpPr txBox="1"/>
          <p:nvPr/>
        </p:nvSpPr>
        <p:spPr>
          <a:xfrm>
            <a:off x="7835485" y="1656085"/>
            <a:ext cx="3252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Mohammad Farid Hendianto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0AAF41-2EAC-BB09-FD05-C4BF99CD2E03}"/>
              </a:ext>
            </a:extLst>
          </p:cNvPr>
          <p:cNvSpPr txBox="1"/>
          <p:nvPr/>
        </p:nvSpPr>
        <p:spPr>
          <a:xfrm>
            <a:off x="7835484" y="2487082"/>
            <a:ext cx="3252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2200018401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D8B963-1D6A-7A8F-7913-A75B1B1114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128" y="3255438"/>
            <a:ext cx="4013577" cy="301018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0985496-484E-3B09-13DE-3537811AD8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6740" y="185214"/>
            <a:ext cx="4214630" cy="16994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A6E38B7-1C3D-6625-1F9A-B8C8AABACD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84" y="2487082"/>
            <a:ext cx="3429000" cy="3429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DF64CC0-C1C1-E952-4FA0-CDD7F67936F9}"/>
              </a:ext>
            </a:extLst>
          </p:cNvPr>
          <p:cNvSpPr txBox="1"/>
          <p:nvPr/>
        </p:nvSpPr>
        <p:spPr>
          <a:xfrm>
            <a:off x="906777" y="280733"/>
            <a:ext cx="39145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Manajemen</a:t>
            </a:r>
            <a:endParaRPr lang="en-US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Data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Informasi</a:t>
            </a:r>
            <a:endParaRPr lang="en-US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30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1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764B32A-BF97-4411-D9C5-BE3C3E718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1834" y="316893"/>
            <a:ext cx="7391400" cy="12192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B81D39C-39EB-A151-D096-464174C3AB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4195468"/>
              </p:ext>
            </p:extLst>
          </p:nvPr>
        </p:nvGraphicFramePr>
        <p:xfrm>
          <a:off x="194582" y="1536093"/>
          <a:ext cx="11802836" cy="5805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467F62D-C190-01FE-AAC2-A5DE09DCA201}"/>
              </a:ext>
            </a:extLst>
          </p:cNvPr>
          <p:cNvSpPr txBox="1"/>
          <p:nvPr/>
        </p:nvSpPr>
        <p:spPr>
          <a:xfrm>
            <a:off x="3184964" y="603328"/>
            <a:ext cx="58220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Arial Black" panose="020B0A04020102020204" pitchFamily="34" charset="0"/>
                <a:cs typeface="Arial" panose="020B0604020202020204" pitchFamily="34" charset="0"/>
              </a:rPr>
              <a:t>Coronel et al. (2019)</a:t>
            </a:r>
          </a:p>
        </p:txBody>
      </p:sp>
    </p:spTree>
    <p:extLst>
      <p:ext uri="{BB962C8B-B14F-4D97-AF65-F5344CB8AC3E}">
        <p14:creationId xmlns:p14="http://schemas.microsoft.com/office/powerpoint/2010/main" val="414658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294C659-05E5-49B5-A123-2870B8DDA5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graphicEl>
                                              <a:dgm id="{B294C659-05E5-49B5-A123-2870B8DDA5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B294C659-05E5-49B5-A123-2870B8DDA5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18D060C-61C9-4F31-A550-5BEFB95CF9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">
                                            <p:graphicEl>
                                              <a:dgm id="{718D060C-61C9-4F31-A550-5BEFB95CF9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">
                                            <p:graphicEl>
                                              <a:dgm id="{718D060C-61C9-4F31-A550-5BEFB95CF9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BD1675F-CA87-4D20-B442-AD8512A6B4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>
                                            <p:graphicEl>
                                              <a:dgm id="{ABD1675F-CA87-4D20-B442-AD8512A6B4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">
                                            <p:graphicEl>
                                              <a:dgm id="{ABD1675F-CA87-4D20-B442-AD8512A6B4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C4FFBE1-5F9B-4F5D-9E6A-18A608FEFA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">
                                            <p:graphicEl>
                                              <a:dgm id="{AC4FFBE1-5F9B-4F5D-9E6A-18A608FEFA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">
                                            <p:graphicEl>
                                              <a:dgm id="{AC4FFBE1-5F9B-4F5D-9E6A-18A608FEFA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BD31022-BE3F-42B2-ACE7-C1DCA2BEE4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4">
                                            <p:graphicEl>
                                              <a:dgm id="{BBD31022-BE3F-42B2-ACE7-C1DCA2BEE4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4">
                                            <p:graphicEl>
                                              <a:dgm id="{BBD31022-BE3F-42B2-ACE7-C1DCA2BEE4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C179260-0C15-4A1B-81FD-24D4B549BB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">
                                            <p:graphicEl>
                                              <a:dgm id="{6C179260-0C15-4A1B-81FD-24D4B549BB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">
                                            <p:graphicEl>
                                              <a:dgm id="{6C179260-0C15-4A1B-81FD-24D4B549BB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51ED41D-0347-4052-BB11-69A8208D99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4">
                                            <p:graphicEl>
                                              <a:dgm id="{051ED41D-0347-4052-BB11-69A8208D99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4">
                                            <p:graphicEl>
                                              <a:dgm id="{051ED41D-0347-4052-BB11-69A8208D99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308F34E-CB4A-4D54-8017-7D8F4BFE63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4">
                                            <p:graphicEl>
                                              <a:dgm id="{C308F34E-CB4A-4D54-8017-7D8F4BFE63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4">
                                            <p:graphicEl>
                                              <a:dgm id="{C308F34E-CB4A-4D54-8017-7D8F4BFE63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4DF28AD-770B-4DA2-BD9F-BDADD458DF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4">
                                            <p:graphicEl>
                                              <a:dgm id="{74DF28AD-770B-4DA2-BD9F-BDADD458DF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4">
                                            <p:graphicEl>
                                              <a:dgm id="{74DF28AD-770B-4DA2-BD9F-BDADD458DF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E157791-4D0C-4F2B-B024-D63F408769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4">
                                            <p:graphicEl>
                                              <a:dgm id="{7E157791-4D0C-4F2B-B024-D63F408769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4">
                                            <p:graphicEl>
                                              <a:dgm id="{7E157791-4D0C-4F2B-B024-D63F408769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DC01FC6-D139-4B60-A36D-A4443AA8BF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4">
                                            <p:graphicEl>
                                              <a:dgm id="{5DC01FC6-D139-4B60-A36D-A4443AA8BF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4">
                                            <p:graphicEl>
                                              <a:dgm id="{5DC01FC6-D139-4B60-A36D-A4443AA8BF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B0CDAD7-C450-423B-8B3D-0FC516BFB8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4">
                                            <p:graphicEl>
                                              <a:dgm id="{8B0CDAD7-C450-423B-8B3D-0FC516BFB8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4">
                                            <p:graphicEl>
                                              <a:dgm id="{8B0CDAD7-C450-423B-8B3D-0FC516BFB8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lvl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A39DABF-F27D-B76D-E07D-46477BE53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2756" y="136502"/>
            <a:ext cx="7166487" cy="658499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3D9D737-11B6-57F1-90DB-16B66C0A8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12756" y="1040171"/>
            <a:ext cx="7166487" cy="477765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37F415E-8DF3-97A7-9625-53954419D7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64765" y="2707412"/>
            <a:ext cx="3618914" cy="273474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E7BECFE-1028-9AA9-2205-077FDB625F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10261" y="3106656"/>
            <a:ext cx="2754128" cy="302414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4C3047A-2220-2E75-7C11-1B16E3B5CA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81872" y="2651784"/>
            <a:ext cx="2367058" cy="297697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867C0CAA-FB86-52EC-31DC-87BBB4C1FE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85791" y="626863"/>
            <a:ext cx="1347055" cy="538822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B6941213-325C-4848-A88A-12AEF2631B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672610" y="824409"/>
            <a:ext cx="1818524" cy="74088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5641ADB-42E1-7C1B-00A2-CBA545BD447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98148" y="1137464"/>
            <a:ext cx="2043033" cy="763331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29A53294-38FC-DA10-4110-DEE6B035F6E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127256" y="1920810"/>
            <a:ext cx="3341381" cy="3358257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DF866A1-E804-9330-8CA9-85FDC7BA968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359423" y="2314103"/>
            <a:ext cx="4829597" cy="8399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EAF220-0859-51CD-F6D9-850102A75817}"/>
              </a:ext>
            </a:extLst>
          </p:cNvPr>
          <p:cNvSpPr txBox="1"/>
          <p:nvPr/>
        </p:nvSpPr>
        <p:spPr>
          <a:xfrm>
            <a:off x="2691038" y="2415023"/>
            <a:ext cx="353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Arial Black" panose="020B0A04020102020204" pitchFamily="34" charset="0"/>
              </a:rPr>
              <a:t>Siklus</a:t>
            </a:r>
            <a:r>
              <a:rPr lang="en-US" sz="2800" dirty="0">
                <a:latin typeface="Arial Black" panose="020B0A04020102020204" pitchFamily="34" charset="0"/>
              </a:rPr>
              <a:t> </a:t>
            </a:r>
            <a:r>
              <a:rPr lang="en-US" sz="2800" dirty="0" err="1">
                <a:latin typeface="Arial Black" panose="020B0A04020102020204" pitchFamily="34" charset="0"/>
              </a:rPr>
              <a:t>Informasi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7EBF21C-9255-C0E1-A9EE-1C657C01F25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3353264" y="3154033"/>
            <a:ext cx="2522314" cy="327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8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7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2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" accel="100000" fill="hold">
                                          <p:stCondLst>
                                            <p:cond delay="72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9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9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9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9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1" presetClass="entr" presetSubtype="0" fill="hold" grpId="0" nodeType="withEffect">
                                  <p:stCondLst>
                                    <p:cond delay="19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4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22222E-6 L 0.09739 -2.22222E-6 C 0.14257 -2.22222E-6 0.19375 -0.04583 0.23958 -0.05278 C 0.27395 -0.05278 0.33593 -0.00995 0.36419 -0.00995 C 0.40429 -0.00995 0.4444 -0.02291 0.51849 -0.02291 L 0.56966 -0.53495 L 0.62669 0.08264 L 0.69505 -2.22222E-6 L 0.75156 -0.02291 L 0.8888 -0.00278 C 0.95182 -0.01296 1.00299 -0.05578 1.06536 -0.07245 C 1.08841 -0.07546 1.13945 -0.07963 1.17356 -0.07245 C 1.20781 -0.06597 1.23658 -0.01991 1.24791 -0.0169 C 1.26497 -0.00278 1.30507 -0.0169 1.32721 -0.00995 L 1.36145 -2.22222E-6 L 1.42447 -2.22222E-6 " pathEditMode="relative" rAng="0" ptsTypes="AAAAAAAAAAAAAAAA">
                                      <p:cBhvr>
                                        <p:cTn id="6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224" y="-2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oogle Logo Animation by Bruno Irokawa Fernandes | Google logo, Google  animations, Website design inspiration">
            <a:extLst>
              <a:ext uri="{FF2B5EF4-FFF2-40B4-BE49-F238E27FC236}">
                <a16:creationId xmlns:a16="http://schemas.microsoft.com/office/drawing/2014/main" id="{5A234D00-2705-5600-D1E1-4DB774C1B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925" y="629137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A39DABF-F27D-B76D-E07D-46477BE535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81500" y="7167963"/>
            <a:ext cx="7166487" cy="658499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3D9D737-11B6-57F1-90DB-16B66C0A8A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81500" y="8071632"/>
            <a:ext cx="7166487" cy="477765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37F415E-8DF3-97A7-9625-53954419D7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33509" y="9738873"/>
            <a:ext cx="3618914" cy="273474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E7BECFE-1028-9AA9-2205-077FDB625F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79005" y="10138117"/>
            <a:ext cx="2754128" cy="302414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4C3047A-2220-2E75-7C11-1B16E3B5CA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50616" y="9683245"/>
            <a:ext cx="2367058" cy="297697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867C0CAA-FB86-52EC-31DC-87BBB4C1FE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54535" y="7658324"/>
            <a:ext cx="1347055" cy="538822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B6941213-325C-4848-A88A-12AEF2631B4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641354" y="7855870"/>
            <a:ext cx="1818524" cy="74088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5641ADB-42E1-7C1B-00A2-CBA545BD447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966892" y="8168925"/>
            <a:ext cx="2043033" cy="763331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29A53294-38FC-DA10-4110-DEE6B035F6E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96000" y="8952271"/>
            <a:ext cx="3341381" cy="3358257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DF866A1-E804-9330-8CA9-85FDC7BA968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269270" y="3009035"/>
            <a:ext cx="4829597" cy="8399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EAF220-0859-51CD-F6D9-850102A75817}"/>
              </a:ext>
            </a:extLst>
          </p:cNvPr>
          <p:cNvSpPr txBox="1"/>
          <p:nvPr/>
        </p:nvSpPr>
        <p:spPr>
          <a:xfrm>
            <a:off x="2456062" y="3128287"/>
            <a:ext cx="353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Arial Black" panose="020B0A04020102020204" pitchFamily="34" charset="0"/>
              </a:rPr>
              <a:t>Siklus</a:t>
            </a:r>
            <a:r>
              <a:rPr lang="en-US" sz="2800" dirty="0">
                <a:latin typeface="Arial Black" panose="020B0A04020102020204" pitchFamily="34" charset="0"/>
              </a:rPr>
              <a:t> </a:t>
            </a:r>
            <a:r>
              <a:rPr lang="en-US" sz="2800" dirty="0" err="1">
                <a:latin typeface="Arial Black" panose="020B0A04020102020204" pitchFamily="34" charset="0"/>
              </a:rPr>
              <a:t>Informasi</a:t>
            </a:r>
            <a:endParaRPr lang="en-US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822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 advTm="5000">
        <p159:morph option="byObject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phic 33">
            <a:extLst>
              <a:ext uri="{FF2B5EF4-FFF2-40B4-BE49-F238E27FC236}">
                <a16:creationId xmlns:a16="http://schemas.microsoft.com/office/drawing/2014/main" id="{ADF866A1-E804-9330-8CA9-85FDC7BA9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328" y="316169"/>
            <a:ext cx="4829597" cy="8399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EAF220-0859-51CD-F6D9-850102A75817}"/>
              </a:ext>
            </a:extLst>
          </p:cNvPr>
          <p:cNvSpPr txBox="1"/>
          <p:nvPr/>
        </p:nvSpPr>
        <p:spPr>
          <a:xfrm>
            <a:off x="557120" y="435421"/>
            <a:ext cx="353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Arial Black" panose="020B0A04020102020204" pitchFamily="34" charset="0"/>
              </a:rPr>
              <a:t>Siklus</a:t>
            </a:r>
            <a:r>
              <a:rPr lang="en-US" sz="2800" dirty="0">
                <a:latin typeface="Arial Black" panose="020B0A04020102020204" pitchFamily="34" charset="0"/>
              </a:rPr>
              <a:t> </a:t>
            </a:r>
            <a:r>
              <a:rPr lang="en-US" sz="2800" dirty="0" err="1">
                <a:latin typeface="Arial Black" panose="020B0A04020102020204" pitchFamily="34" charset="0"/>
              </a:rPr>
              <a:t>Informasi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1026" name="Picture 2" descr="Google logo Google Search Google, google, teks, logo, logo google png |  PNGWing">
            <a:extLst>
              <a:ext uri="{FF2B5EF4-FFF2-40B4-BE49-F238E27FC236}">
                <a16:creationId xmlns:a16="http://schemas.microsoft.com/office/drawing/2014/main" id="{FC4B58B7-0098-6772-83EA-8D73EA2620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1304" y1="50347" x2="11304" y2="50347"/>
                        <a14:foregroundMark x1="32609" y1="49306" x2="32609" y2="49306"/>
                        <a14:foregroundMark x1="32174" y1="47917" x2="32500" y2="53472"/>
                        <a14:foregroundMark x1="61848" y1="51042" x2="62065" y2="55556"/>
                        <a14:foregroundMark x1="76196" y1="42361" x2="75978" y2="47917"/>
                        <a14:foregroundMark x1="75217" y1="37153" x2="75543" y2="34028"/>
                        <a14:foregroundMark x1="76196" y1="58681" x2="76087" y2="52778"/>
                        <a14:foregroundMark x1="82065" y1="55208" x2="80326" y2="529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56" t="26959" r="6567" b="25041"/>
          <a:stretch/>
        </p:blipFill>
        <p:spPr bwMode="auto">
          <a:xfrm>
            <a:off x="5386717" y="245211"/>
            <a:ext cx="3361073" cy="1168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F193707-60B8-2436-C56B-8310EEEA88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0077" y="1773555"/>
            <a:ext cx="7050709" cy="46746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E96128-A5A6-B23A-A745-29442D2FFBB3}"/>
              </a:ext>
            </a:extLst>
          </p:cNvPr>
          <p:cNvSpPr txBox="1"/>
          <p:nvPr/>
        </p:nvSpPr>
        <p:spPr>
          <a:xfrm>
            <a:off x="695930" y="2171993"/>
            <a:ext cx="6854686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0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ata yang </a:t>
            </a:r>
            <a:r>
              <a:rPr lang="en-US" sz="20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diolah</a:t>
            </a:r>
            <a:r>
              <a:rPr lang="en-US" sz="20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melalui</a:t>
            </a:r>
            <a:r>
              <a:rPr lang="en-US" sz="20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  <a:r>
              <a:rPr lang="en-US" sz="20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menjadi</a:t>
            </a:r>
            <a:r>
              <a:rPr lang="en-US" sz="20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20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penerima</a:t>
            </a:r>
            <a:r>
              <a:rPr lang="en-US" sz="20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kemudian</a:t>
            </a:r>
            <a:r>
              <a:rPr lang="en-US" sz="20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menerima</a:t>
            </a:r>
            <a:r>
              <a:rPr lang="en-US" sz="20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20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tersebut</a:t>
            </a:r>
            <a:r>
              <a:rPr lang="en-US" sz="20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Membuat</a:t>
            </a:r>
            <a:r>
              <a:rPr lang="en-US" sz="20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suatu</a:t>
            </a:r>
            <a:r>
              <a:rPr lang="en-US" sz="20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keputusan</a:t>
            </a:r>
            <a:r>
              <a:rPr lang="en-US" sz="20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20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melakukan</a:t>
            </a:r>
            <a:r>
              <a:rPr lang="en-US" sz="20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tindakan</a:t>
            </a:r>
            <a:r>
              <a:rPr lang="en-US" sz="20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0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menghasilkan</a:t>
            </a:r>
            <a:r>
              <a:rPr lang="en-US" sz="20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suatu</a:t>
            </a:r>
            <a:r>
              <a:rPr lang="en-US" sz="20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tindakan</a:t>
            </a:r>
            <a:r>
              <a:rPr lang="en-US" sz="20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yang lain yang </a:t>
            </a:r>
            <a:r>
              <a:rPr lang="en-US" sz="20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20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membuat</a:t>
            </a:r>
            <a:r>
              <a:rPr lang="en-US" sz="20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sejumlah</a:t>
            </a:r>
            <a:r>
              <a:rPr lang="en-US" sz="20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sz="20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kembali</a:t>
            </a:r>
            <a:r>
              <a:rPr lang="en-US" sz="20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sz="20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tersebut</a:t>
            </a:r>
            <a:r>
              <a:rPr lang="en-US" sz="20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20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didapati</a:t>
            </a:r>
            <a:r>
              <a:rPr lang="en-US" sz="20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sebagai</a:t>
            </a:r>
            <a:r>
              <a:rPr lang="en-US" sz="20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input, </a:t>
            </a:r>
            <a:r>
              <a:rPr lang="en-US" sz="20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diproses</a:t>
            </a:r>
            <a:r>
              <a:rPr lang="en-US" sz="20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kembali</a:t>
            </a:r>
            <a:r>
              <a:rPr lang="en-US" sz="20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lewat</a:t>
            </a:r>
            <a:r>
              <a:rPr lang="en-US" sz="20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suatu</a:t>
            </a:r>
            <a:r>
              <a:rPr lang="en-US" sz="20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model dan </a:t>
            </a:r>
            <a:r>
              <a:rPr lang="en-US" sz="20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seterusnyaa</a:t>
            </a:r>
            <a:r>
              <a:rPr lang="en-US" sz="20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membentuk</a:t>
            </a:r>
            <a:r>
              <a:rPr lang="en-US" sz="20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suatu</a:t>
            </a:r>
            <a:r>
              <a:rPr lang="en-US" sz="20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siklus</a:t>
            </a:r>
            <a:r>
              <a:rPr lang="en-US" sz="20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03B1438-20F8-FF0D-429F-A177B462F9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47790" y="2878438"/>
            <a:ext cx="3394492" cy="44128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D52E65-8E43-BF9F-C4FC-6980121076F8}"/>
              </a:ext>
            </a:extLst>
          </p:cNvPr>
          <p:cNvSpPr txBox="1"/>
          <p:nvPr/>
        </p:nvSpPr>
        <p:spPr>
          <a:xfrm>
            <a:off x="932062" y="177733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600" b="1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iklus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u="none" strike="noStrike" baseline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A90EA2-6B77-44E6-434F-FED0D530A799}"/>
              </a:ext>
            </a:extLst>
          </p:cNvPr>
          <p:cNvSpPr txBox="1"/>
          <p:nvPr/>
        </p:nvSpPr>
        <p:spPr>
          <a:xfrm>
            <a:off x="4308553" y="5843407"/>
            <a:ext cx="3165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G. </a:t>
            </a:r>
            <a:r>
              <a:rPr lang="en-US" dirty="0" err="1">
                <a:solidFill>
                  <a:schemeClr val="bg1"/>
                </a:solidFill>
                <a:latin typeface="Arial Black" panose="020B0A04020102020204" pitchFamily="34" charset="0"/>
              </a:rPr>
              <a:t>Farell</a:t>
            </a: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Arial Black" panose="020B0A04020102020204" pitchFamily="34" charset="0"/>
              </a:rPr>
              <a:t>dkk</a:t>
            </a: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; 2018: 56</a:t>
            </a:r>
          </a:p>
        </p:txBody>
      </p:sp>
    </p:spTree>
    <p:extLst>
      <p:ext uri="{BB962C8B-B14F-4D97-AF65-F5344CB8AC3E}">
        <p14:creationId xmlns:p14="http://schemas.microsoft.com/office/powerpoint/2010/main" val="805112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 advTm="5000">
        <p159:morph option="byObject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8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8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3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7F93C42-A6B4-FED5-A8F6-1E8C5067A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859" y="0"/>
            <a:ext cx="692028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88789F-B276-68E5-A62F-7064A0F395DB}"/>
              </a:ext>
            </a:extLst>
          </p:cNvPr>
          <p:cNvSpPr txBox="1"/>
          <p:nvPr/>
        </p:nvSpPr>
        <p:spPr>
          <a:xfrm>
            <a:off x="4947706" y="2951945"/>
            <a:ext cx="22965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Arial Black" panose="020B0A04020102020204" pitchFamily="34" charset="0"/>
              </a:rPr>
              <a:t>Siklus</a:t>
            </a:r>
            <a:r>
              <a:rPr lang="en-US" sz="2800" dirty="0">
                <a:latin typeface="Arial Black" panose="020B0A04020102020204" pitchFamily="34" charset="0"/>
              </a:rPr>
              <a:t> </a:t>
            </a:r>
            <a:r>
              <a:rPr lang="en-US" sz="2800" dirty="0" err="1">
                <a:latin typeface="Arial Black" panose="020B0A04020102020204" pitchFamily="34" charset="0"/>
              </a:rPr>
              <a:t>Informasi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283B90-2853-C4CD-EE5F-2D7C87EDCCB8}"/>
              </a:ext>
            </a:extLst>
          </p:cNvPr>
          <p:cNvSpPr txBox="1"/>
          <p:nvPr/>
        </p:nvSpPr>
        <p:spPr>
          <a:xfrm>
            <a:off x="6546575" y="1640541"/>
            <a:ext cx="18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 Black" panose="020B0A04020102020204" pitchFamily="34" charset="0"/>
              </a:rPr>
              <a:t>Mendapatkan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BE232D-B8A3-F121-1DD9-05A15C6F0455}"/>
              </a:ext>
            </a:extLst>
          </p:cNvPr>
          <p:cNvSpPr txBox="1"/>
          <p:nvPr/>
        </p:nvSpPr>
        <p:spPr>
          <a:xfrm>
            <a:off x="7430957" y="3536720"/>
            <a:ext cx="18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 Black" panose="020B0A04020102020204" pitchFamily="34" charset="0"/>
              </a:rPr>
              <a:t>Memproses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7C7C-AAA9-319D-4F12-55C0E8E45004}"/>
              </a:ext>
            </a:extLst>
          </p:cNvPr>
          <p:cNvSpPr txBox="1"/>
          <p:nvPr/>
        </p:nvSpPr>
        <p:spPr>
          <a:xfrm>
            <a:off x="5986565" y="5217459"/>
            <a:ext cx="18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 Black" panose="020B0A04020102020204" pitchFamily="34" charset="0"/>
              </a:rPr>
              <a:t>Menganalisis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421C70-74D7-EEC4-CEB7-9A96548E46E9}"/>
              </a:ext>
            </a:extLst>
          </p:cNvPr>
          <p:cNvSpPr txBox="1"/>
          <p:nvPr/>
        </p:nvSpPr>
        <p:spPr>
          <a:xfrm>
            <a:off x="3902572" y="4807841"/>
            <a:ext cx="18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 Black" panose="020B0A04020102020204" pitchFamily="34" charset="0"/>
              </a:rPr>
              <a:t>Menyajikan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CB4F78-ACE3-8A57-0AB4-E25AC2CCD145}"/>
              </a:ext>
            </a:extLst>
          </p:cNvPr>
          <p:cNvSpPr txBox="1"/>
          <p:nvPr/>
        </p:nvSpPr>
        <p:spPr>
          <a:xfrm>
            <a:off x="3094564" y="3079017"/>
            <a:ext cx="2296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Arial Black" panose="020B0A04020102020204" pitchFamily="34" charset="0"/>
              </a:rPr>
              <a:t>Menejermahkan</a:t>
            </a:r>
            <a:endParaRPr lang="en-US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BD3E4-95FB-342C-1766-FB6F48302480}"/>
              </a:ext>
            </a:extLst>
          </p:cNvPr>
          <p:cNvSpPr txBox="1"/>
          <p:nvPr/>
        </p:nvSpPr>
        <p:spPr>
          <a:xfrm>
            <a:off x="4256925" y="1291307"/>
            <a:ext cx="201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 Black" panose="020B0A04020102020204" pitchFamily="34" charset="0"/>
              </a:rPr>
              <a:t>Menggunakan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914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8441CE9-9555-5941-25AB-F592CB064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135" y="0"/>
            <a:ext cx="692173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E4ECA9-AFA2-D38B-C205-AF8430BE412B}"/>
              </a:ext>
            </a:extLst>
          </p:cNvPr>
          <p:cNvSpPr txBox="1"/>
          <p:nvPr/>
        </p:nvSpPr>
        <p:spPr>
          <a:xfrm>
            <a:off x="4947706" y="2951945"/>
            <a:ext cx="22965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Arial Black" panose="020B0A04020102020204" pitchFamily="34" charset="0"/>
              </a:rPr>
              <a:t>Siklus</a:t>
            </a:r>
            <a:r>
              <a:rPr lang="en-US" sz="2800" dirty="0">
                <a:latin typeface="Arial Black" panose="020B0A04020102020204" pitchFamily="34" charset="0"/>
              </a:rPr>
              <a:t> </a:t>
            </a:r>
            <a:r>
              <a:rPr lang="en-US" sz="2800" dirty="0" err="1">
                <a:latin typeface="Arial Black" panose="020B0A04020102020204" pitchFamily="34" charset="0"/>
              </a:rPr>
              <a:t>Informasi</a:t>
            </a:r>
            <a:endParaRPr lang="en-US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267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1000">
        <p159:morph option="byObject"/>
      </p:transition>
    </mc:Choice>
    <mc:Fallback xmlns=""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xit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EBAE1C-ED44-1DE8-5F88-516439123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86700" y="1163823"/>
            <a:ext cx="14363700" cy="1423145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A316919-1BA8-1A89-4E87-81DCFDAC0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32763" y="1731732"/>
            <a:ext cx="6163597" cy="28098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52DEB1-22C7-3D6D-FE9D-ABBA1EFE1A62}"/>
              </a:ext>
            </a:extLst>
          </p:cNvPr>
          <p:cNvSpPr txBox="1"/>
          <p:nvPr/>
        </p:nvSpPr>
        <p:spPr>
          <a:xfrm>
            <a:off x="6317342" y="2477903"/>
            <a:ext cx="49312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chemeClr val="bg1"/>
                </a:solidFill>
                <a:latin typeface="Arial Narrow" panose="020B0606020202030204" pitchFamily="34" charset="0"/>
              </a:rPr>
              <a:t>Kumpulan Data Penting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chemeClr val="bg1"/>
                </a:solidFill>
                <a:latin typeface="Arial Narrow" panose="020B0606020202030204" pitchFamily="34" charset="0"/>
              </a:rPr>
              <a:t>Definisi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chemeClr val="bg1"/>
                </a:solidFill>
                <a:latin typeface="Arial Narrow" panose="020B0606020202030204" pitchFamily="34" charset="0"/>
              </a:rPr>
              <a:t>Peralatan</a:t>
            </a:r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961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EBAE1C-ED44-1DE8-5F88-516439123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44900" y="-3852993"/>
            <a:ext cx="14363700" cy="1423145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A316919-1BA8-1A89-4E87-81DCFDAC0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22815" y="-3017249"/>
            <a:ext cx="6163597" cy="28098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52DEB1-22C7-3D6D-FE9D-ABBA1EFE1A62}"/>
              </a:ext>
            </a:extLst>
          </p:cNvPr>
          <p:cNvSpPr txBox="1"/>
          <p:nvPr/>
        </p:nvSpPr>
        <p:spPr>
          <a:xfrm>
            <a:off x="6607394" y="-2271078"/>
            <a:ext cx="49312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chemeClr val="bg1"/>
                </a:solidFill>
                <a:latin typeface="Arial Narrow" panose="020B0606020202030204" pitchFamily="34" charset="0"/>
              </a:rPr>
              <a:t>Kumpulan Data Penting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chemeClr val="bg1"/>
                </a:solidFill>
                <a:latin typeface="Arial Narrow" panose="020B0606020202030204" pitchFamily="34" charset="0"/>
              </a:rPr>
              <a:t>Definisi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chemeClr val="bg1"/>
                </a:solidFill>
                <a:latin typeface="Arial Narrow" panose="020B0606020202030204" pitchFamily="34" charset="0"/>
              </a:rPr>
              <a:t>Peralatan</a:t>
            </a:r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6" name="Graphic 5" descr="Database with solid fill">
            <a:extLst>
              <a:ext uri="{FF2B5EF4-FFF2-40B4-BE49-F238E27FC236}">
                <a16:creationId xmlns:a16="http://schemas.microsoft.com/office/drawing/2014/main" id="{124B37E9-1549-7D7B-2753-0A8F1CC04C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38821" y="2754983"/>
            <a:ext cx="2676482" cy="2676482"/>
          </a:xfrm>
          <a:prstGeom prst="rect">
            <a:avLst/>
          </a:prstGeom>
        </p:spPr>
      </p:pic>
      <p:pic>
        <p:nvPicPr>
          <p:cNvPr id="8" name="Graphic 7" descr="Document with solid fill">
            <a:extLst>
              <a:ext uri="{FF2B5EF4-FFF2-40B4-BE49-F238E27FC236}">
                <a16:creationId xmlns:a16="http://schemas.microsoft.com/office/drawing/2014/main" id="{5D9B716F-9B34-F899-3211-C4BBD28C74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05114" y="449264"/>
            <a:ext cx="1039540" cy="1039540"/>
          </a:xfrm>
          <a:prstGeom prst="rect">
            <a:avLst/>
          </a:prstGeom>
        </p:spPr>
      </p:pic>
      <p:pic>
        <p:nvPicPr>
          <p:cNvPr id="12" name="Graphic 11" descr="Lightbulb and gear with solid fill">
            <a:extLst>
              <a:ext uri="{FF2B5EF4-FFF2-40B4-BE49-F238E27FC236}">
                <a16:creationId xmlns:a16="http://schemas.microsoft.com/office/drawing/2014/main" id="{448DD220-AD0E-293E-EEF0-230599DF50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64596" y="312375"/>
            <a:ext cx="1440035" cy="14400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AD4536-A8E7-BFE1-D8DF-D3796464535F}"/>
              </a:ext>
            </a:extLst>
          </p:cNvPr>
          <p:cNvSpPr txBox="1"/>
          <p:nvPr/>
        </p:nvSpPr>
        <p:spPr>
          <a:xfrm>
            <a:off x="4782357" y="5126945"/>
            <a:ext cx="2444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Black" panose="020B0A04020102020204" pitchFamily="34" charset="0"/>
              </a:rPr>
              <a:t>Basis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9EECAF-E89D-B56B-E2AB-E64C4091CAAE}"/>
              </a:ext>
            </a:extLst>
          </p:cNvPr>
          <p:cNvSpPr txBox="1"/>
          <p:nvPr/>
        </p:nvSpPr>
        <p:spPr>
          <a:xfrm>
            <a:off x="6004631" y="616893"/>
            <a:ext cx="1440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Proses</a:t>
            </a:r>
          </a:p>
          <a:p>
            <a:r>
              <a:rPr lang="en-US" sz="2400" dirty="0">
                <a:latin typeface="Arial Black" panose="020B0A04020102020204" pitchFamily="34" charset="0"/>
              </a:rPr>
              <a:t>Model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6010C5-05B6-5DDE-9F05-FA22C2DFC925}"/>
              </a:ext>
            </a:extLst>
          </p:cNvPr>
          <p:cNvSpPr txBox="1"/>
          <p:nvPr/>
        </p:nvSpPr>
        <p:spPr>
          <a:xfrm>
            <a:off x="8857253" y="490965"/>
            <a:ext cx="1847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rial Black" panose="020B0A04020102020204" pitchFamily="34" charset="0"/>
              </a:rPr>
              <a:t>Output</a:t>
            </a:r>
          </a:p>
          <a:p>
            <a:pPr algn="r"/>
            <a:r>
              <a:rPr lang="en-US" sz="2400" dirty="0" err="1">
                <a:latin typeface="Arial Black" panose="020B0A04020102020204" pitchFamily="34" charset="0"/>
              </a:rPr>
              <a:t>Informasi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25621A-F050-E710-128D-114BA3E8683B}"/>
              </a:ext>
            </a:extLst>
          </p:cNvPr>
          <p:cNvSpPr txBox="1"/>
          <p:nvPr/>
        </p:nvSpPr>
        <p:spPr>
          <a:xfrm>
            <a:off x="2196351" y="389485"/>
            <a:ext cx="1148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Input 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6E2EA1-8638-7B6C-0264-0857A4BA951E}"/>
              </a:ext>
            </a:extLst>
          </p:cNvPr>
          <p:cNvSpPr txBox="1"/>
          <p:nvPr/>
        </p:nvSpPr>
        <p:spPr>
          <a:xfrm>
            <a:off x="2214900" y="3194899"/>
            <a:ext cx="190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Data </a:t>
            </a:r>
            <a:r>
              <a:rPr lang="en-US" sz="2400" dirty="0" err="1">
                <a:latin typeface="Arial Black" panose="020B0A04020102020204" pitchFamily="34" charset="0"/>
              </a:rPr>
              <a:t>ditangkap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492F8E-E844-AE1C-88DF-19A52014C533}"/>
              </a:ext>
            </a:extLst>
          </p:cNvPr>
          <p:cNvSpPr txBox="1"/>
          <p:nvPr/>
        </p:nvSpPr>
        <p:spPr>
          <a:xfrm>
            <a:off x="8267672" y="5714275"/>
            <a:ext cx="2020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Tindakan Keputusan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9E061F-C8ED-8543-615B-A0A258BD26B8}"/>
              </a:ext>
            </a:extLst>
          </p:cNvPr>
          <p:cNvSpPr txBox="1"/>
          <p:nvPr/>
        </p:nvSpPr>
        <p:spPr>
          <a:xfrm>
            <a:off x="8384932" y="3194899"/>
            <a:ext cx="1785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Arial Black" panose="020B0A04020102020204" pitchFamily="34" charset="0"/>
              </a:rPr>
              <a:t>Penerima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pic>
        <p:nvPicPr>
          <p:cNvPr id="23" name="Graphic 22" descr="Users with solid fill">
            <a:extLst>
              <a:ext uri="{FF2B5EF4-FFF2-40B4-BE49-F238E27FC236}">
                <a16:creationId xmlns:a16="http://schemas.microsoft.com/office/drawing/2014/main" id="{07CCD48E-49D8-0559-CF5B-C6BCA5116E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236008" y="2572361"/>
            <a:ext cx="1768626" cy="1768626"/>
          </a:xfrm>
          <a:prstGeom prst="rect">
            <a:avLst/>
          </a:prstGeom>
        </p:spPr>
      </p:pic>
      <p:pic>
        <p:nvPicPr>
          <p:cNvPr id="2050" name="Picture 2" descr="data capture Icon - Free PNG &amp; SVG 2450581 - Noun Project">
            <a:extLst>
              <a:ext uri="{FF2B5EF4-FFF2-40B4-BE49-F238E27FC236}">
                <a16:creationId xmlns:a16="http://schemas.microsoft.com/office/drawing/2014/main" id="{CFE6F64E-D90B-1183-11E0-FFADA6989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70" y="271825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12A6683-505D-CAED-3F53-0680E5D56CFC}"/>
              </a:ext>
            </a:extLst>
          </p:cNvPr>
          <p:cNvSpPr txBox="1"/>
          <p:nvPr/>
        </p:nvSpPr>
        <p:spPr>
          <a:xfrm>
            <a:off x="2050452" y="5546994"/>
            <a:ext cx="190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Hasil Tindakan</a:t>
            </a:r>
          </a:p>
        </p:txBody>
      </p:sp>
      <p:pic>
        <p:nvPicPr>
          <p:cNvPr id="2052" name="Picture 4" descr="Data Collection icon PNG and SVG Vector Free Download">
            <a:extLst>
              <a:ext uri="{FF2B5EF4-FFF2-40B4-BE49-F238E27FC236}">
                <a16:creationId xmlns:a16="http://schemas.microsoft.com/office/drawing/2014/main" id="{8AA7C5B1-8E46-27C0-50C6-CF6D27505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3" y="365038"/>
            <a:ext cx="1994319" cy="108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ction Plan Icon Images – Browse 25,550 Stock Photos, Vectors, and Video |  Adobe Stock">
            <a:extLst>
              <a:ext uri="{FF2B5EF4-FFF2-40B4-BE49-F238E27FC236}">
                <a16:creationId xmlns:a16="http://schemas.microsoft.com/office/drawing/2014/main" id="{0F6FFA12-058B-BD66-3A1C-28A2D26F55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47222" y1="26944" x2="47222" y2="26944"/>
                        <a14:foregroundMark x1="67222" y1="26111" x2="68056" y2="26667"/>
                        <a14:foregroundMark x1="52500" y1="36667" x2="52500" y2="36667"/>
                        <a14:foregroundMark x1="39167" y1="36389" x2="39167" y2="36389"/>
                        <a14:foregroundMark x1="38056" y1="45833" x2="38056" y2="45833"/>
                        <a14:foregroundMark x1="47500" y1="46111" x2="47500" y2="46111"/>
                        <a14:foregroundMark x1="39722" y1="54167" x2="39722" y2="54167"/>
                        <a14:foregroundMark x1="50278" y1="53611" x2="50278" y2="53611"/>
                        <a14:foregroundMark x1="36944" y1="63611" x2="36944" y2="63611"/>
                        <a14:foregroundMark x1="47500" y1="62778" x2="47500" y2="62778"/>
                        <a14:foregroundMark x1="66944" y1="74722" x2="66944" y2="7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610" t="15312" r="20500" b="15362"/>
          <a:stretch/>
        </p:blipFill>
        <p:spPr bwMode="auto">
          <a:xfrm>
            <a:off x="191730" y="5130401"/>
            <a:ext cx="1358311" cy="178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ecision making - Free arrows icons">
            <a:extLst>
              <a:ext uri="{FF2B5EF4-FFF2-40B4-BE49-F238E27FC236}">
                <a16:creationId xmlns:a16="http://schemas.microsoft.com/office/drawing/2014/main" id="{ADF1BC87-F791-B6A1-8737-55E63C693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4503" y="4750681"/>
            <a:ext cx="2020334" cy="202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Arrow: Down 25">
            <a:extLst>
              <a:ext uri="{FF2B5EF4-FFF2-40B4-BE49-F238E27FC236}">
                <a16:creationId xmlns:a16="http://schemas.microsoft.com/office/drawing/2014/main" id="{52CB37B8-CC7A-75DC-936E-EC00184DDE6B}"/>
              </a:ext>
            </a:extLst>
          </p:cNvPr>
          <p:cNvSpPr/>
          <p:nvPr/>
        </p:nvSpPr>
        <p:spPr>
          <a:xfrm rot="5400000">
            <a:off x="5619101" y="4218915"/>
            <a:ext cx="1025526" cy="3888027"/>
          </a:xfrm>
          <a:prstGeom prst="downArrow">
            <a:avLst>
              <a:gd name="adj1" fmla="val 43765"/>
              <a:gd name="adj2" fmla="val 650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2C5BF336-1C64-7C65-91D9-E9CD9E3A692A}"/>
              </a:ext>
            </a:extLst>
          </p:cNvPr>
          <p:cNvSpPr/>
          <p:nvPr/>
        </p:nvSpPr>
        <p:spPr>
          <a:xfrm>
            <a:off x="9743493" y="1686409"/>
            <a:ext cx="762019" cy="1031846"/>
          </a:xfrm>
          <a:prstGeom prst="downArrow">
            <a:avLst>
              <a:gd name="adj1" fmla="val 43765"/>
              <a:gd name="adj2" fmla="val 758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135DE06C-599A-6944-52B6-7D843F179E6A}"/>
              </a:ext>
            </a:extLst>
          </p:cNvPr>
          <p:cNvSpPr/>
          <p:nvPr/>
        </p:nvSpPr>
        <p:spPr>
          <a:xfrm>
            <a:off x="9743493" y="4158454"/>
            <a:ext cx="762019" cy="1031846"/>
          </a:xfrm>
          <a:prstGeom prst="downArrow">
            <a:avLst>
              <a:gd name="adj1" fmla="val 43765"/>
              <a:gd name="adj2" fmla="val 758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A436EC45-A350-C8B0-0F39-DEDBCC1683C9}"/>
              </a:ext>
            </a:extLst>
          </p:cNvPr>
          <p:cNvSpPr/>
          <p:nvPr/>
        </p:nvSpPr>
        <p:spPr>
          <a:xfrm rot="10800000">
            <a:off x="1857427" y="4053279"/>
            <a:ext cx="762019" cy="1031846"/>
          </a:xfrm>
          <a:prstGeom prst="downArrow">
            <a:avLst>
              <a:gd name="adj1" fmla="val 43765"/>
              <a:gd name="adj2" fmla="val 758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094CB605-0F6A-3178-271D-0465D354E6B8}"/>
              </a:ext>
            </a:extLst>
          </p:cNvPr>
          <p:cNvSpPr/>
          <p:nvPr/>
        </p:nvSpPr>
        <p:spPr>
          <a:xfrm rot="10800000">
            <a:off x="1857427" y="1801062"/>
            <a:ext cx="762019" cy="1031846"/>
          </a:xfrm>
          <a:prstGeom prst="downArrow">
            <a:avLst>
              <a:gd name="adj1" fmla="val 43765"/>
              <a:gd name="adj2" fmla="val 758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7747E700-82F0-A15B-6458-10697EC3B207}"/>
              </a:ext>
            </a:extLst>
          </p:cNvPr>
          <p:cNvSpPr/>
          <p:nvPr/>
        </p:nvSpPr>
        <p:spPr>
          <a:xfrm rot="16200000">
            <a:off x="3597954" y="453111"/>
            <a:ext cx="762019" cy="1031846"/>
          </a:xfrm>
          <a:prstGeom prst="downArrow">
            <a:avLst>
              <a:gd name="adj1" fmla="val 43765"/>
              <a:gd name="adj2" fmla="val 758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5CF9324F-3988-9616-0535-8E4757E582B5}"/>
              </a:ext>
            </a:extLst>
          </p:cNvPr>
          <p:cNvSpPr/>
          <p:nvPr/>
        </p:nvSpPr>
        <p:spPr>
          <a:xfrm rot="16200000">
            <a:off x="7699316" y="453112"/>
            <a:ext cx="762019" cy="1031846"/>
          </a:xfrm>
          <a:prstGeom prst="downArrow">
            <a:avLst>
              <a:gd name="adj1" fmla="val 43765"/>
              <a:gd name="adj2" fmla="val 758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5E3E1BD6-299B-ACCD-0935-AF1FA8AFD8DE}"/>
              </a:ext>
            </a:extLst>
          </p:cNvPr>
          <p:cNvSpPr/>
          <p:nvPr/>
        </p:nvSpPr>
        <p:spPr>
          <a:xfrm rot="10800000">
            <a:off x="5696053" y="1801062"/>
            <a:ext cx="762019" cy="1031846"/>
          </a:xfrm>
          <a:prstGeom prst="downArrow">
            <a:avLst>
              <a:gd name="adj1" fmla="val 43765"/>
              <a:gd name="adj2" fmla="val 758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369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6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6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20" grpId="0"/>
      <p:bldP spid="21" grpId="0"/>
      <p:bldP spid="25" grpId="0"/>
      <p:bldP spid="26" grpId="0" animBg="1"/>
      <p:bldP spid="27" grpId="0" animBg="1"/>
      <p:bldP spid="28" grpId="0" animBg="1"/>
      <p:bldP spid="32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75A14F-E1E5-77B3-94D9-B0AF077B2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34500" y="-3852993"/>
            <a:ext cx="14363700" cy="1423145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5ACDC82-95F1-CAE0-9C3D-9F32CC871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0285" y="1811241"/>
            <a:ext cx="5946251" cy="35356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A89D5-7AAE-726B-7541-B8FA531AE570}"/>
              </a:ext>
            </a:extLst>
          </p:cNvPr>
          <p:cNvSpPr txBox="1"/>
          <p:nvPr/>
        </p:nvSpPr>
        <p:spPr>
          <a:xfrm>
            <a:off x="6385306" y="2151727"/>
            <a:ext cx="49312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Kualitas</a:t>
            </a:r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Laporan</a:t>
            </a:r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Populasi</a:t>
            </a:r>
            <a:r>
              <a:rPr lang="en-US" sz="3200" b="1" dirty="0">
                <a:solidFill>
                  <a:schemeClr val="bg1"/>
                </a:solidFill>
                <a:latin typeface="Arial Narrow" panose="020B0606020202030204" pitchFamily="34" charset="0"/>
              </a:rPr>
              <a:t> Target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789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75A14F-E1E5-77B3-94D9-B0AF077B2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20290" y="-9681277"/>
            <a:ext cx="14363700" cy="1423145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5ACDC82-95F1-CAE0-9C3D-9F32CC871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38001" y="0"/>
            <a:ext cx="5946251" cy="35356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A89D5-7AAE-726B-7541-B8FA531AE570}"/>
              </a:ext>
            </a:extLst>
          </p:cNvPr>
          <p:cNvSpPr txBox="1"/>
          <p:nvPr/>
        </p:nvSpPr>
        <p:spPr>
          <a:xfrm>
            <a:off x="13553022" y="340486"/>
            <a:ext cx="49312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Kualitas</a:t>
            </a:r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Laporan</a:t>
            </a:r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Populasi</a:t>
            </a:r>
            <a:r>
              <a:rPr lang="en-US" sz="3200" b="1" dirty="0">
                <a:solidFill>
                  <a:schemeClr val="bg1"/>
                </a:solidFill>
                <a:latin typeface="Arial Narrow" panose="020B0606020202030204" pitchFamily="34" charset="0"/>
              </a:rPr>
              <a:t> Target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5C7391A-0F5C-BF78-57D6-B03CEAD7A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17574" y="2931846"/>
            <a:ext cx="6092529" cy="32366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0CBC78-B937-A66A-E5DF-87A93E3F8282}"/>
              </a:ext>
            </a:extLst>
          </p:cNvPr>
          <p:cNvSpPr txBox="1"/>
          <p:nvPr/>
        </p:nvSpPr>
        <p:spPr>
          <a:xfrm>
            <a:off x="7162447" y="3272901"/>
            <a:ext cx="493123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Penilaian</a:t>
            </a:r>
            <a:r>
              <a:rPr lang="en-US" sz="3200" b="1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Diri</a:t>
            </a:r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Indikator</a:t>
            </a:r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Tujuan</a:t>
            </a:r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541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raphic 40">
            <a:extLst>
              <a:ext uri="{FF2B5EF4-FFF2-40B4-BE49-F238E27FC236}">
                <a16:creationId xmlns:a16="http://schemas.microsoft.com/office/drawing/2014/main" id="{220CEF5D-5168-7131-C3B3-7B6E1019F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6998" y="3969363"/>
            <a:ext cx="2378434" cy="2413933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25482F6F-E72F-5B62-925F-87EEED324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35695" y="146576"/>
            <a:ext cx="1285315" cy="1285315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FC39AED3-A628-3F85-52B3-385C4836E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0427" y="917292"/>
            <a:ext cx="1285315" cy="1304498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BE748713-6FA1-830E-6B61-6ADB33FBDA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194" y="2892723"/>
            <a:ext cx="2433983" cy="416012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A8B9E3A9-EB57-CA71-C680-0DF2473588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94683" y="1068513"/>
            <a:ext cx="3412118" cy="583193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FC23617-32FC-3016-15C9-5AF065F83A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53414" y="1795269"/>
            <a:ext cx="6085172" cy="506273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CCEC858-F9AD-9A39-A5C1-E67B1CFC15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53713" y="3984481"/>
            <a:ext cx="3101976" cy="1019221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86A1192-A163-2E54-04EC-D77D9A4E10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55689" y="3712853"/>
            <a:ext cx="2264461" cy="15624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2EF9C34-C73F-B252-A284-A20930F9EAFD}"/>
              </a:ext>
            </a:extLst>
          </p:cNvPr>
          <p:cNvSpPr txBox="1"/>
          <p:nvPr/>
        </p:nvSpPr>
        <p:spPr>
          <a:xfrm>
            <a:off x="3849347" y="2789522"/>
            <a:ext cx="4493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>
                <a:latin typeface="Arial Black" panose="020B0A04020102020204" pitchFamily="34" charset="0"/>
              </a:rPr>
              <a:t>Siklus</a:t>
            </a:r>
            <a:r>
              <a:rPr lang="en-US" sz="5400" dirty="0">
                <a:latin typeface="Arial Black" panose="020B0A04020102020204" pitchFamily="34" charset="0"/>
              </a:rPr>
              <a:t> Data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DF9351A4-25AB-23A1-2765-10A6E46A42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38586" y="4206831"/>
            <a:ext cx="3124843" cy="2719019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0FDD854-9823-27F7-FF66-59A9D7C00AF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882036" y="411430"/>
            <a:ext cx="3562593" cy="3286916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2A10616A-220B-CB40-021B-52DA3F67067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48833" y="2769891"/>
            <a:ext cx="3016484" cy="4230914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F11A3980-110A-81A4-B26A-4C7DD8AB64C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58673" y="2156475"/>
            <a:ext cx="2234589" cy="1226833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5DA36AA-DEA3-7869-EFB2-A9C9B9DCE35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135351" y="3904653"/>
            <a:ext cx="2522314" cy="327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6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2" presetClass="entr" presetSubtype="12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6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75A14F-E1E5-77B3-94D9-B0AF077B2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458" y="-8471909"/>
            <a:ext cx="14363700" cy="1423145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A11F92D-F24A-28EB-3797-7221EB7D4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7498" y="1673413"/>
            <a:ext cx="4978502" cy="4086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A1618D-F91E-139B-154E-3C4324E47024}"/>
              </a:ext>
            </a:extLst>
          </p:cNvPr>
          <p:cNvSpPr txBox="1"/>
          <p:nvPr/>
        </p:nvSpPr>
        <p:spPr>
          <a:xfrm>
            <a:off x="1990083" y="2831288"/>
            <a:ext cx="49312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Tabel</a:t>
            </a:r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Grafik</a:t>
            </a:r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Arial Narrow" panose="020B0606020202030204" pitchFamily="34" charset="0"/>
              </a:rPr>
              <a:t>Mind-Mapping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Populasi</a:t>
            </a:r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892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75A14F-E1E5-77B3-94D9-B0AF077B2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742" y="-2897018"/>
            <a:ext cx="14363700" cy="1423145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A777F64-AC69-3499-F832-C62FC65976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669" y="1707583"/>
            <a:ext cx="5965331" cy="37095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9B2F39-1BE7-0D0A-90A1-B9A7C822F105}"/>
              </a:ext>
            </a:extLst>
          </p:cNvPr>
          <p:cNvSpPr txBox="1"/>
          <p:nvPr/>
        </p:nvSpPr>
        <p:spPr>
          <a:xfrm>
            <a:off x="647719" y="2649047"/>
            <a:ext cx="49312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Membandingkan</a:t>
            </a:r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Mengurutkan</a:t>
            </a:r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Arial Narrow" panose="020B0606020202030204" pitchFamily="34" charset="0"/>
              </a:rPr>
              <a:t>Epidemiological Thinking</a:t>
            </a:r>
          </a:p>
        </p:txBody>
      </p:sp>
    </p:spTree>
    <p:extLst>
      <p:ext uri="{BB962C8B-B14F-4D97-AF65-F5344CB8AC3E}">
        <p14:creationId xmlns:p14="http://schemas.microsoft.com/office/powerpoint/2010/main" val="594604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75A14F-E1E5-77B3-94D9-B0AF077B2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574" y="2559885"/>
            <a:ext cx="14363700" cy="1423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08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AF401D23-E0DF-407F-904C-4CB513097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762000"/>
            <a:ext cx="809625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816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11FC-8005-66FB-A896-3F297487F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4B7EA-E0AB-C5A6-445A-E713F1185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861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7FAB-1B75-737C-705A-F5DB2666E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ACD89-23B0-3FBA-F288-13B9491F1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33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3054E2E-3628-DC39-30ED-81C639ABF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34582" y="581351"/>
            <a:ext cx="6722836" cy="449434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B09AC02-A4BB-AF50-6EF4-1F2481CC6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8174" y="5075692"/>
            <a:ext cx="9055652" cy="6508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1197BFB-AEF2-7574-49A8-4637D72B69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54029" y="0"/>
            <a:ext cx="7683941" cy="6508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6D3734-9FB7-ED85-4946-617D3A0B3234}"/>
              </a:ext>
            </a:extLst>
          </p:cNvPr>
          <p:cNvSpPr txBox="1"/>
          <p:nvPr/>
        </p:nvSpPr>
        <p:spPr>
          <a:xfrm>
            <a:off x="1352607" y="5722651"/>
            <a:ext cx="94867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Impact" panose="020B0806030902050204" pitchFamily="34" charset="0"/>
              </a:rPr>
              <a:t>D</a:t>
            </a:r>
            <a:r>
              <a:rPr lang="en-US" sz="3600" dirty="0">
                <a:latin typeface="Impact" panose="020B0806030902050204" pitchFamily="34" charset="0"/>
              </a:rPr>
              <a:t>ata yang </a:t>
            </a:r>
            <a:r>
              <a:rPr lang="en-US" sz="3600" dirty="0" err="1">
                <a:latin typeface="Impact" panose="020B0806030902050204" pitchFamily="34" charset="0"/>
              </a:rPr>
              <a:t>didapatkan</a:t>
            </a:r>
            <a:r>
              <a:rPr lang="en-US" sz="3600" dirty="0">
                <a:latin typeface="Impact" panose="020B0806030902050204" pitchFamily="34" charset="0"/>
              </a:rPr>
              <a:t> </a:t>
            </a:r>
            <a:r>
              <a:rPr lang="en-US" sz="3600" dirty="0" err="1">
                <a:latin typeface="Impact" panose="020B0806030902050204" pitchFamily="34" charset="0"/>
              </a:rPr>
              <a:t>dari</a:t>
            </a:r>
            <a:r>
              <a:rPr lang="en-US" sz="3600" dirty="0">
                <a:latin typeface="Impact" panose="020B0806030902050204" pitchFamily="34" charset="0"/>
              </a:rPr>
              <a:t> </a:t>
            </a:r>
            <a:r>
              <a:rPr lang="en-US" sz="3600" dirty="0" err="1">
                <a:latin typeface="Impact" panose="020B0806030902050204" pitchFamily="34" charset="0"/>
              </a:rPr>
              <a:t>Perpustakaan</a:t>
            </a:r>
            <a:endParaRPr lang="en-US" sz="3600" dirty="0">
              <a:latin typeface="Impact" panose="020B0806030902050204" pitchFamily="34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073C1A2-8255-0CD1-8D87-F05A38AC16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49951" y="2567577"/>
            <a:ext cx="720390" cy="260971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5D98507-4C7C-92F4-F7E2-D6D723414B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83956" y="3672816"/>
            <a:ext cx="923520" cy="145889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5BC18F8-B06E-7611-3852-724CEDD0A9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45241" y="3429000"/>
            <a:ext cx="2524507" cy="214242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3E76748-4018-C4AB-6656-55E373B8A3C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504633" y="1131433"/>
            <a:ext cx="879417" cy="4109584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3700FACF-8981-1C99-F411-E8B97782C57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622252" y="4345307"/>
            <a:ext cx="2198680" cy="1107996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863E0B03-2020-3868-8A42-A4F91C2C960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185844" y="3329270"/>
            <a:ext cx="1948216" cy="1935228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2C4AADF-34E5-EDAD-F2A3-BCC17431BB3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945963" y="3530467"/>
            <a:ext cx="2198680" cy="1814573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C095108-AF8B-44E4-7648-360D7655E9D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269673" y="5066033"/>
            <a:ext cx="842091" cy="52129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00523D0-C29A-E50E-F400-E290776F601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202563" y="5226923"/>
            <a:ext cx="567609" cy="39296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AD7652C-3F1A-0CF9-8634-D6FF7093F38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597334" y="5275740"/>
            <a:ext cx="549426" cy="3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6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3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9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9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9" accel="24000" decel="76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1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9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9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4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7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7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3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37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9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81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90" accel="100000" fill="hold">
                                          <p:stCondLst>
                                            <p:cond delay="81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37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09398D2A-F5F8-CDF1-2B5B-DA10B6978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191999" cy="5772149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7D29DC48-E37E-6621-91F8-E5DA054331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289" y="616390"/>
            <a:ext cx="6953487" cy="573436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D854DAC-1B0C-9C3C-B464-93FA80C004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5772149"/>
            <a:ext cx="12192000" cy="108585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369B30B-2979-9F47-AE49-2DA617234F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2530" y="6221029"/>
            <a:ext cx="5589204" cy="3655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0D6265D-D001-40A4-4C18-8F71F854A4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13086" y="5229218"/>
            <a:ext cx="3787140" cy="1125164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97C29FE-85D7-CE35-AA3C-31C629EBAC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99986" y="4735801"/>
            <a:ext cx="4994909" cy="61755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77696FE-562D-E0CE-DA28-EBB691DB45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7474" y="3973558"/>
            <a:ext cx="4048665" cy="76443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BA366BD-E863-7001-CD7B-FB4D47114E7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448132" y="3289971"/>
            <a:ext cx="3898615" cy="7644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CAF80D9-372D-7F3E-4B43-E01CBFBF04C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7824" y="2680959"/>
            <a:ext cx="4691762" cy="605389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C0A2DB62-9AB5-FA62-34DD-55E61CA72F1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880940" y="2061767"/>
            <a:ext cx="3032997" cy="679204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A0E3E3EC-2774-89B4-6C66-20C1138733A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345681" y="503618"/>
            <a:ext cx="2045068" cy="15414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E15841-868B-BD99-11C7-6307B36E85E7}"/>
              </a:ext>
            </a:extLst>
          </p:cNvPr>
          <p:cNvSpPr txBox="1"/>
          <p:nvPr/>
        </p:nvSpPr>
        <p:spPr>
          <a:xfrm>
            <a:off x="6813217" y="1178563"/>
            <a:ext cx="40424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Data Daftar </a:t>
            </a:r>
            <a:r>
              <a:rPr lang="en-US" sz="3600" dirty="0" err="1">
                <a:latin typeface="Arial Narrow" panose="020B0606020202030204" pitchFamily="34" charset="0"/>
              </a:rPr>
              <a:t>Buku</a:t>
            </a:r>
            <a:r>
              <a:rPr lang="en-US" sz="3600" dirty="0">
                <a:latin typeface="Arial Narrow" panose="020B0606020202030204" pitchFamily="34" charset="0"/>
              </a:rPr>
              <a:t> </a:t>
            </a:r>
            <a:r>
              <a:rPr lang="en-US" sz="3600" dirty="0" err="1">
                <a:latin typeface="Arial Narrow" panose="020B0606020202030204" pitchFamily="34" charset="0"/>
              </a:rPr>
              <a:t>Perpustakaan</a:t>
            </a:r>
            <a:endParaRPr lang="en-US" sz="3600" dirty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Data </a:t>
            </a:r>
            <a:r>
              <a:rPr lang="en-US" sz="3600" dirty="0" err="1">
                <a:latin typeface="Arial Narrow" panose="020B0606020202030204" pitchFamily="34" charset="0"/>
              </a:rPr>
              <a:t>Peminjaman</a:t>
            </a:r>
            <a:r>
              <a:rPr lang="en-US" sz="3600" dirty="0">
                <a:latin typeface="Arial Narrow" panose="020B0606020202030204" pitchFamily="34" charset="0"/>
              </a:rPr>
              <a:t> </a:t>
            </a:r>
            <a:r>
              <a:rPr lang="en-US" sz="3600" dirty="0" err="1">
                <a:latin typeface="Arial Narrow" panose="020B0606020202030204" pitchFamily="34" charset="0"/>
              </a:rPr>
              <a:t>Buku</a:t>
            </a:r>
            <a:endParaRPr lang="en-US" sz="3600" dirty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Data </a:t>
            </a:r>
            <a:r>
              <a:rPr lang="en-US" sz="3600" dirty="0" err="1">
                <a:latin typeface="Arial Narrow" panose="020B0606020202030204" pitchFamily="34" charset="0"/>
              </a:rPr>
              <a:t>Donasi</a:t>
            </a:r>
            <a:r>
              <a:rPr lang="en-US" sz="3600" dirty="0">
                <a:latin typeface="Arial Narrow" panose="020B0606020202030204" pitchFamily="34" charset="0"/>
              </a:rPr>
              <a:t> </a:t>
            </a:r>
            <a:r>
              <a:rPr lang="en-US" sz="3600" dirty="0" err="1">
                <a:latin typeface="Arial Narrow" panose="020B0606020202030204" pitchFamily="34" charset="0"/>
              </a:rPr>
              <a:t>Buku</a:t>
            </a:r>
            <a:r>
              <a:rPr lang="en-US" sz="3600" dirty="0">
                <a:latin typeface="Arial Narrow" panose="020B0606020202030204" pitchFamily="34" charset="0"/>
              </a:rPr>
              <a:t> </a:t>
            </a:r>
            <a:r>
              <a:rPr lang="en-US" sz="3600" dirty="0" err="1">
                <a:latin typeface="Arial Narrow" panose="020B0606020202030204" pitchFamily="34" charset="0"/>
              </a:rPr>
              <a:t>Perpustakaan</a:t>
            </a:r>
            <a:endParaRPr lang="en-US" sz="36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3167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CCA0459-0A21-6EB0-C650-38F108C392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763340"/>
              </p:ext>
            </p:extLst>
          </p:nvPr>
        </p:nvGraphicFramePr>
        <p:xfrm>
          <a:off x="0" y="1"/>
          <a:ext cx="12192001" cy="6858003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500326">
                  <a:extLst>
                    <a:ext uri="{9D8B030D-6E8A-4147-A177-3AD203B41FA5}">
                      <a16:colId xmlns:a16="http://schemas.microsoft.com/office/drawing/2014/main" val="309822920"/>
                    </a:ext>
                  </a:extLst>
                </a:gridCol>
                <a:gridCol w="4598535">
                  <a:extLst>
                    <a:ext uri="{9D8B030D-6E8A-4147-A177-3AD203B41FA5}">
                      <a16:colId xmlns:a16="http://schemas.microsoft.com/office/drawing/2014/main" val="1628412917"/>
                    </a:ext>
                  </a:extLst>
                </a:gridCol>
                <a:gridCol w="1973094">
                  <a:extLst>
                    <a:ext uri="{9D8B030D-6E8A-4147-A177-3AD203B41FA5}">
                      <a16:colId xmlns:a16="http://schemas.microsoft.com/office/drawing/2014/main" val="324733271"/>
                    </a:ext>
                  </a:extLst>
                </a:gridCol>
                <a:gridCol w="1447931">
                  <a:extLst>
                    <a:ext uri="{9D8B030D-6E8A-4147-A177-3AD203B41FA5}">
                      <a16:colId xmlns:a16="http://schemas.microsoft.com/office/drawing/2014/main" val="2375263323"/>
                    </a:ext>
                  </a:extLst>
                </a:gridCol>
                <a:gridCol w="1088571">
                  <a:extLst>
                    <a:ext uri="{9D8B030D-6E8A-4147-A177-3AD203B41FA5}">
                      <a16:colId xmlns:a16="http://schemas.microsoft.com/office/drawing/2014/main" val="1696034434"/>
                    </a:ext>
                  </a:extLst>
                </a:gridCol>
                <a:gridCol w="1770743">
                  <a:extLst>
                    <a:ext uri="{9D8B030D-6E8A-4147-A177-3AD203B41FA5}">
                      <a16:colId xmlns:a16="http://schemas.microsoft.com/office/drawing/2014/main" val="939386102"/>
                    </a:ext>
                  </a:extLst>
                </a:gridCol>
                <a:gridCol w="812801">
                  <a:extLst>
                    <a:ext uri="{9D8B030D-6E8A-4147-A177-3AD203B41FA5}">
                      <a16:colId xmlns:a16="http://schemas.microsoft.com/office/drawing/2014/main" val="1525504330"/>
                    </a:ext>
                  </a:extLst>
                </a:gridCol>
              </a:tblGrid>
              <a:tr h="632056">
                <a:tc>
                  <a:txBody>
                    <a:bodyPr/>
                    <a:lstStyle/>
                    <a:p>
                      <a:pPr fontAlgn="base"/>
                      <a:r>
                        <a:rPr lang="en-US" sz="1600" dirty="0">
                          <a:effectLst/>
                        </a:rPr>
                        <a:t>NO</a:t>
                      </a: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dirty="0">
                          <a:effectLst/>
                        </a:rPr>
                        <a:t>JUDUL</a:t>
                      </a: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PENGARANG</a:t>
                      </a: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PENERBIT</a:t>
                      </a: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dirty="0">
                          <a:effectLst/>
                        </a:rPr>
                        <a:t>TAHUN TERBIT</a:t>
                      </a: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ISBN</a:t>
                      </a: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dirty="0" err="1">
                          <a:effectLst/>
                        </a:rPr>
                        <a:t>Jumlah</a:t>
                      </a:r>
                      <a:endParaRPr lang="en-US" sz="1600" dirty="0">
                        <a:effectLst/>
                      </a:endParaRPr>
                    </a:p>
                  </a:txBody>
                  <a:tcPr marL="29322" marR="29322" marT="29322" marB="29322" anchor="ctr"/>
                </a:tc>
                <a:extLst>
                  <a:ext uri="{0D108BD9-81ED-4DB2-BD59-A6C34878D82A}">
                    <a16:rowId xmlns:a16="http://schemas.microsoft.com/office/drawing/2014/main" val="1677594578"/>
                  </a:ext>
                </a:extLst>
              </a:tr>
              <a:tr h="551315">
                <a:tc>
                  <a:txBody>
                    <a:bodyPr/>
                    <a:lstStyle/>
                    <a:p>
                      <a:pPr fontAlgn="base"/>
                      <a:r>
                        <a:rPr lang="en-US" sz="1600" dirty="0">
                          <a:effectLst/>
                        </a:rPr>
                        <a:t>1</a:t>
                      </a: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dirty="0" err="1">
                          <a:effectLst/>
                        </a:rPr>
                        <a:t>Akuntansi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Pengantar</a:t>
                      </a:r>
                      <a:r>
                        <a:rPr lang="en-US" sz="1600" dirty="0">
                          <a:effectLst/>
                        </a:rPr>
                        <a:t> 1</a:t>
                      </a: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dirty="0" err="1">
                          <a:effectLst/>
                        </a:rPr>
                        <a:t>Supardi</a:t>
                      </a:r>
                      <a:endParaRPr lang="en-US" sz="1600" dirty="0">
                        <a:effectLst/>
                      </a:endParaRP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dirty="0" err="1">
                          <a:effectLst/>
                        </a:rPr>
                        <a:t>Gava</a:t>
                      </a:r>
                      <a:r>
                        <a:rPr lang="en-US" sz="1600" dirty="0">
                          <a:effectLst/>
                        </a:rPr>
                        <a:t> Media</a:t>
                      </a: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dirty="0">
                          <a:effectLst/>
                        </a:rPr>
                        <a:t>2009</a:t>
                      </a: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dirty="0">
                          <a:effectLst/>
                        </a:rPr>
                        <a:t>978-979-107-882-5</a:t>
                      </a: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dirty="0">
                          <a:effectLst/>
                        </a:rPr>
                        <a:t>2</a:t>
                      </a:r>
                    </a:p>
                  </a:txBody>
                  <a:tcPr marL="29322" marR="29322" marT="29322" marB="29322" anchor="ctr"/>
                </a:tc>
                <a:extLst>
                  <a:ext uri="{0D108BD9-81ED-4DB2-BD59-A6C34878D82A}">
                    <a16:rowId xmlns:a16="http://schemas.microsoft.com/office/drawing/2014/main" val="4245710925"/>
                  </a:ext>
                </a:extLst>
              </a:tr>
              <a:tr h="551315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2</a:t>
                      </a: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dirty="0" err="1">
                          <a:effectLst/>
                        </a:rPr>
                        <a:t>Aplikasi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Klinis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Induk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Ovulasi</a:t>
                      </a:r>
                      <a:r>
                        <a:rPr lang="en-US" sz="1600" dirty="0">
                          <a:effectLst/>
                        </a:rPr>
                        <a:t> &amp; </a:t>
                      </a:r>
                      <a:r>
                        <a:rPr lang="en-US" sz="1600" dirty="0" err="1">
                          <a:effectLst/>
                        </a:rPr>
                        <a:t>Stimulasi</a:t>
                      </a:r>
                      <a:r>
                        <a:rPr lang="en-US" sz="1600" dirty="0">
                          <a:effectLst/>
                        </a:rPr>
                        <a:t> Ovarium</a:t>
                      </a: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dirty="0" err="1">
                          <a:effectLst/>
                        </a:rPr>
                        <a:t>Samsulhadi</a:t>
                      </a:r>
                      <a:endParaRPr lang="en-US" sz="1600" dirty="0">
                        <a:effectLst/>
                      </a:endParaRP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dirty="0" err="1">
                          <a:effectLst/>
                        </a:rPr>
                        <a:t>Sagung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Seto</a:t>
                      </a:r>
                      <a:endParaRPr lang="en-US" sz="1600" dirty="0">
                        <a:effectLst/>
                      </a:endParaRP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dirty="0">
                          <a:effectLst/>
                        </a:rPr>
                        <a:t>2013</a:t>
                      </a: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dirty="0">
                          <a:effectLst/>
                        </a:rPr>
                        <a:t>978-979-328-876-5</a:t>
                      </a: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dirty="0">
                          <a:effectLst/>
                        </a:rPr>
                        <a:t>4</a:t>
                      </a:r>
                    </a:p>
                  </a:txBody>
                  <a:tcPr marL="29322" marR="29322" marT="29322" marB="29322" anchor="ctr"/>
                </a:tc>
                <a:extLst>
                  <a:ext uri="{0D108BD9-81ED-4DB2-BD59-A6C34878D82A}">
                    <a16:rowId xmlns:a16="http://schemas.microsoft.com/office/drawing/2014/main" val="1359465483"/>
                  </a:ext>
                </a:extLst>
              </a:tr>
              <a:tr h="551315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3</a:t>
                      </a: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fi-FI" sz="1600" dirty="0">
                          <a:effectLst/>
                        </a:rPr>
                        <a:t>Aplikasi Praktis Asuhan Keperawatan Keluarga</a:t>
                      </a: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Komang Ayu Heni</a:t>
                      </a: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Sagung Seto</a:t>
                      </a: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>
                          <a:effectLst/>
                        </a:rPr>
                        <a:t>2012</a:t>
                      </a: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978-602-867-404-1</a:t>
                      </a: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dirty="0">
                          <a:effectLst/>
                        </a:rPr>
                        <a:t>4</a:t>
                      </a:r>
                    </a:p>
                  </a:txBody>
                  <a:tcPr marL="29322" marR="29322" marT="29322" marB="29322" anchor="ctr"/>
                </a:tc>
                <a:extLst>
                  <a:ext uri="{0D108BD9-81ED-4DB2-BD59-A6C34878D82A}">
                    <a16:rowId xmlns:a16="http://schemas.microsoft.com/office/drawing/2014/main" val="4111702135"/>
                  </a:ext>
                </a:extLst>
              </a:tr>
              <a:tr h="551315">
                <a:tc>
                  <a:txBody>
                    <a:bodyPr/>
                    <a:lstStyle/>
                    <a:p>
                      <a:pPr fontAlgn="base"/>
                      <a:r>
                        <a:rPr lang="en-US" sz="1600" dirty="0">
                          <a:effectLst/>
                        </a:rPr>
                        <a:t>4</a:t>
                      </a: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A-Z Psikologi : Berbagai kumpulan topik Psikologi</a:t>
                      </a: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Zainul Anwar</a:t>
                      </a: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dirty="0">
                          <a:effectLst/>
                        </a:rPr>
                        <a:t>Andi Offset</a:t>
                      </a: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dirty="0">
                          <a:effectLst/>
                        </a:rPr>
                        <a:t>2012</a:t>
                      </a: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978-979-293-215-7</a:t>
                      </a: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dirty="0">
                          <a:effectLst/>
                        </a:rPr>
                        <a:t>2</a:t>
                      </a:r>
                    </a:p>
                  </a:txBody>
                  <a:tcPr marL="29322" marR="29322" marT="29322" marB="29322" anchor="ctr"/>
                </a:tc>
                <a:extLst>
                  <a:ext uri="{0D108BD9-81ED-4DB2-BD59-A6C34878D82A}">
                    <a16:rowId xmlns:a16="http://schemas.microsoft.com/office/drawing/2014/main" val="2695713422"/>
                  </a:ext>
                </a:extLst>
              </a:tr>
              <a:tr h="551315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5</a:t>
                      </a: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dirty="0" err="1">
                          <a:effectLst/>
                        </a:rPr>
                        <a:t>Bangsa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gagal</a:t>
                      </a:r>
                      <a:r>
                        <a:rPr lang="en-US" sz="1600" dirty="0">
                          <a:effectLst/>
                        </a:rPr>
                        <a:t> ; </a:t>
                      </a:r>
                      <a:r>
                        <a:rPr lang="en-US" sz="1600" dirty="0" err="1">
                          <a:effectLst/>
                        </a:rPr>
                        <a:t>Mencari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identitas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kebangsaan</a:t>
                      </a:r>
                      <a:endParaRPr lang="en-US" sz="1600" dirty="0">
                        <a:effectLst/>
                      </a:endParaRP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Nasruddin Anshoriy</a:t>
                      </a: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LKiS</a:t>
                      </a: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dirty="0">
                          <a:effectLst/>
                        </a:rPr>
                        <a:t>2008</a:t>
                      </a: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dirty="0">
                          <a:effectLst/>
                        </a:rPr>
                        <a:t>978-979-128-365-6</a:t>
                      </a: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dirty="0">
                          <a:effectLst/>
                        </a:rPr>
                        <a:t>2</a:t>
                      </a:r>
                    </a:p>
                  </a:txBody>
                  <a:tcPr marL="29322" marR="29322" marT="29322" marB="29322" anchor="ctr"/>
                </a:tc>
                <a:extLst>
                  <a:ext uri="{0D108BD9-81ED-4DB2-BD59-A6C34878D82A}">
                    <a16:rowId xmlns:a16="http://schemas.microsoft.com/office/drawing/2014/main" val="1782186710"/>
                  </a:ext>
                </a:extLst>
              </a:tr>
              <a:tr h="632056">
                <a:tc>
                  <a:txBody>
                    <a:bodyPr/>
                    <a:lstStyle/>
                    <a:p>
                      <a:pPr fontAlgn="base"/>
                      <a:r>
                        <a:rPr lang="en-US" sz="1600" dirty="0">
                          <a:effectLst/>
                        </a:rPr>
                        <a:t>6</a:t>
                      </a: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Biografi Gus Dur ; The Authorized Biography of KH. Abdurrahman Wahid (Soft Cover)</a:t>
                      </a: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Greg Barton</a:t>
                      </a: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LKiS</a:t>
                      </a: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dirty="0">
                          <a:effectLst/>
                        </a:rPr>
                        <a:t>2011</a:t>
                      </a: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978-979-338-125-1</a:t>
                      </a: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dirty="0">
                          <a:effectLst/>
                        </a:rPr>
                        <a:t>2</a:t>
                      </a:r>
                    </a:p>
                  </a:txBody>
                  <a:tcPr marL="29322" marR="29322" marT="29322" marB="29322" anchor="ctr"/>
                </a:tc>
                <a:extLst>
                  <a:ext uri="{0D108BD9-81ED-4DB2-BD59-A6C34878D82A}">
                    <a16:rowId xmlns:a16="http://schemas.microsoft.com/office/drawing/2014/main" val="1484893819"/>
                  </a:ext>
                </a:extLst>
              </a:tr>
              <a:tr h="551315">
                <a:tc>
                  <a:txBody>
                    <a:bodyPr/>
                    <a:lstStyle/>
                    <a:p>
                      <a:pPr fontAlgn="base"/>
                      <a:r>
                        <a:rPr lang="en-US" sz="1600" dirty="0">
                          <a:effectLst/>
                        </a:rPr>
                        <a:t>7</a:t>
                      </a: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Buku Ajar Tumbuh Kembang Remaja &amp; Permasalahanya</a:t>
                      </a: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Soetjiningsih</a:t>
                      </a: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Sagung Seto</a:t>
                      </a: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dirty="0">
                          <a:effectLst/>
                        </a:rPr>
                        <a:t>2004</a:t>
                      </a: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979-328-808-6</a:t>
                      </a: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dirty="0">
                          <a:effectLst/>
                        </a:rPr>
                        <a:t>6</a:t>
                      </a:r>
                    </a:p>
                  </a:txBody>
                  <a:tcPr marL="29322" marR="29322" marT="29322" marB="29322" anchor="ctr"/>
                </a:tc>
                <a:extLst>
                  <a:ext uri="{0D108BD9-81ED-4DB2-BD59-A6C34878D82A}">
                    <a16:rowId xmlns:a16="http://schemas.microsoft.com/office/drawing/2014/main" val="2244165795"/>
                  </a:ext>
                </a:extLst>
              </a:tr>
              <a:tr h="551315">
                <a:tc>
                  <a:txBody>
                    <a:bodyPr/>
                    <a:lstStyle/>
                    <a:p>
                      <a:pPr fontAlgn="base"/>
                      <a:r>
                        <a:rPr lang="en-US" sz="1600" dirty="0">
                          <a:effectLst/>
                        </a:rPr>
                        <a:t>8</a:t>
                      </a: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dirty="0" err="1">
                          <a:effectLst/>
                        </a:rPr>
                        <a:t>Cedera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Kepala</a:t>
                      </a:r>
                      <a:endParaRPr lang="en-US" sz="1600" dirty="0">
                        <a:effectLst/>
                      </a:endParaRP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M. Z. Arifin</a:t>
                      </a: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Sagung Seto</a:t>
                      </a: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dirty="0">
                          <a:effectLst/>
                        </a:rPr>
                        <a:t>2013</a:t>
                      </a: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978-602-867-497-3</a:t>
                      </a: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dirty="0">
                          <a:effectLst/>
                        </a:rPr>
                        <a:t>2</a:t>
                      </a:r>
                    </a:p>
                  </a:txBody>
                  <a:tcPr marL="29322" marR="29322" marT="29322" marB="29322" anchor="ctr"/>
                </a:tc>
                <a:extLst>
                  <a:ext uri="{0D108BD9-81ED-4DB2-BD59-A6C34878D82A}">
                    <a16:rowId xmlns:a16="http://schemas.microsoft.com/office/drawing/2014/main" val="4222019764"/>
                  </a:ext>
                </a:extLst>
              </a:tr>
              <a:tr h="551315">
                <a:tc>
                  <a:txBody>
                    <a:bodyPr/>
                    <a:lstStyle/>
                    <a:p>
                      <a:pPr fontAlgn="base"/>
                      <a:r>
                        <a:rPr lang="en-US" sz="1600" dirty="0">
                          <a:effectLst/>
                        </a:rPr>
                        <a:t>9</a:t>
                      </a: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dirty="0">
                          <a:effectLst/>
                        </a:rPr>
                        <a:t>Dasar </a:t>
                      </a:r>
                      <a:r>
                        <a:rPr lang="en-US" sz="1600" dirty="0" err="1">
                          <a:effectLst/>
                        </a:rPr>
                        <a:t>Dasar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Uroginekologi</a:t>
                      </a:r>
                      <a:endParaRPr lang="en-US" sz="1600" dirty="0">
                        <a:effectLst/>
                      </a:endParaRP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dirty="0" err="1">
                          <a:effectLst/>
                        </a:rPr>
                        <a:t>Pribakti</a:t>
                      </a:r>
                      <a:r>
                        <a:rPr lang="en-US" sz="1600" dirty="0">
                          <a:effectLst/>
                        </a:rPr>
                        <a:t> B</a:t>
                      </a: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dirty="0" err="1">
                          <a:effectLst/>
                        </a:rPr>
                        <a:t>Sagung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Seto</a:t>
                      </a:r>
                      <a:endParaRPr lang="en-US" sz="1600" dirty="0">
                        <a:effectLst/>
                      </a:endParaRP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dirty="0">
                          <a:effectLst/>
                        </a:rPr>
                        <a:t>2011</a:t>
                      </a: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dirty="0">
                          <a:effectLst/>
                        </a:rPr>
                        <a:t>978-602-867-451-5</a:t>
                      </a: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dirty="0">
                          <a:effectLst/>
                        </a:rPr>
                        <a:t>2</a:t>
                      </a:r>
                    </a:p>
                  </a:txBody>
                  <a:tcPr marL="29322" marR="29322" marT="29322" marB="29322" anchor="ctr"/>
                </a:tc>
                <a:extLst>
                  <a:ext uri="{0D108BD9-81ED-4DB2-BD59-A6C34878D82A}">
                    <a16:rowId xmlns:a16="http://schemas.microsoft.com/office/drawing/2014/main" val="3499448059"/>
                  </a:ext>
                </a:extLst>
              </a:tr>
              <a:tr h="632056">
                <a:tc>
                  <a:txBody>
                    <a:bodyPr/>
                    <a:lstStyle/>
                    <a:p>
                      <a:pPr fontAlgn="base"/>
                      <a:r>
                        <a:rPr lang="en-US" sz="1600" dirty="0">
                          <a:effectLst/>
                        </a:rPr>
                        <a:t>10</a:t>
                      </a: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dirty="0" err="1">
                          <a:effectLst/>
                        </a:rPr>
                        <a:t>Etnografi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Pengobatan</a:t>
                      </a:r>
                      <a:r>
                        <a:rPr lang="en-US" sz="1600" dirty="0">
                          <a:effectLst/>
                        </a:rPr>
                        <a:t>; </a:t>
                      </a:r>
                      <a:r>
                        <a:rPr lang="en-US" sz="1600" dirty="0" err="1">
                          <a:effectLst/>
                        </a:rPr>
                        <a:t>Praktik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Budaya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peramuan</a:t>
                      </a:r>
                      <a:r>
                        <a:rPr lang="en-US" sz="1600" dirty="0">
                          <a:effectLst/>
                        </a:rPr>
                        <a:t> &amp; </a:t>
                      </a:r>
                      <a:r>
                        <a:rPr lang="en-US" sz="1600" dirty="0" err="1">
                          <a:effectLst/>
                        </a:rPr>
                        <a:t>sugesti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komunitas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adat</a:t>
                      </a:r>
                      <a:r>
                        <a:rPr lang="en-US" sz="1600" dirty="0">
                          <a:effectLst/>
                        </a:rPr>
                        <a:t> Tau </a:t>
                      </a:r>
                      <a:r>
                        <a:rPr lang="en-US" sz="1600" dirty="0" err="1">
                          <a:effectLst/>
                        </a:rPr>
                        <a:t>Taa</a:t>
                      </a:r>
                      <a:r>
                        <a:rPr lang="en-US" sz="1600" dirty="0">
                          <a:effectLst/>
                        </a:rPr>
                        <a:t> Vana</a:t>
                      </a: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Alie Humaedi</a:t>
                      </a: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LKiS</a:t>
                      </a: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dirty="0">
                          <a:effectLst/>
                        </a:rPr>
                        <a:t>2016</a:t>
                      </a: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978-602-728-136-3</a:t>
                      </a: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dirty="0">
                          <a:effectLst/>
                        </a:rPr>
                        <a:t>2</a:t>
                      </a:r>
                    </a:p>
                  </a:txBody>
                  <a:tcPr marL="29322" marR="29322" marT="29322" marB="29322" anchor="ctr"/>
                </a:tc>
                <a:extLst>
                  <a:ext uri="{0D108BD9-81ED-4DB2-BD59-A6C34878D82A}">
                    <a16:rowId xmlns:a16="http://schemas.microsoft.com/office/drawing/2014/main" val="1376486149"/>
                  </a:ext>
                </a:extLst>
              </a:tr>
              <a:tr h="551315">
                <a:tc>
                  <a:txBody>
                    <a:bodyPr/>
                    <a:lstStyle/>
                    <a:p>
                      <a:pPr fontAlgn="base"/>
                      <a:r>
                        <a:rPr lang="en-US" sz="1600" dirty="0">
                          <a:effectLst/>
                        </a:rPr>
                        <a:t>11</a:t>
                      </a: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Hantu Digoel; Politik Pengamanan Politik Zaman Kolonial</a:t>
                      </a: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Takashi Shiraishi</a:t>
                      </a: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LKiS</a:t>
                      </a: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dirty="0">
                          <a:effectLst/>
                        </a:rPr>
                        <a:t>2001</a:t>
                      </a: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effectLst/>
                        </a:rPr>
                        <a:t>979-896-678-3</a:t>
                      </a:r>
                    </a:p>
                  </a:txBody>
                  <a:tcPr marL="29322" marR="29322" marT="29322" marB="29322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dirty="0">
                          <a:effectLst/>
                        </a:rPr>
                        <a:t>6</a:t>
                      </a:r>
                    </a:p>
                  </a:txBody>
                  <a:tcPr marL="29322" marR="29322" marT="29322" marB="29322" anchor="ctr"/>
                </a:tc>
                <a:extLst>
                  <a:ext uri="{0D108BD9-81ED-4DB2-BD59-A6C34878D82A}">
                    <a16:rowId xmlns:a16="http://schemas.microsoft.com/office/drawing/2014/main" val="364350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102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5CE9E98C-4554-7745-3D5A-033E2EF21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3767" y="399813"/>
            <a:ext cx="9244466" cy="60583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110431-1B55-A15D-59FC-3A390191729E}"/>
              </a:ext>
            </a:extLst>
          </p:cNvPr>
          <p:cNvSpPr txBox="1"/>
          <p:nvPr/>
        </p:nvSpPr>
        <p:spPr>
          <a:xfrm>
            <a:off x="3010807" y="653881"/>
            <a:ext cx="6170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Informasi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 yang 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Didapatkan</a:t>
            </a:r>
            <a:endParaRPr lang="en-US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9410D0-6C3E-1EC3-9C7C-7011D94083B8}"/>
              </a:ext>
            </a:extLst>
          </p:cNvPr>
          <p:cNvSpPr txBox="1"/>
          <p:nvPr/>
        </p:nvSpPr>
        <p:spPr>
          <a:xfrm>
            <a:off x="1625600" y="1503682"/>
            <a:ext cx="86995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sz="2400" dirty="0">
                <a:latin typeface="Arial Narrow" panose="020B0606020202030204" pitchFamily="34" charset="0"/>
              </a:rPr>
              <a:t>Di </a:t>
            </a:r>
            <a:r>
              <a:rPr lang="en-US" sz="2400" dirty="0" err="1">
                <a:latin typeface="Arial Narrow" panose="020B0606020202030204" pitchFamily="34" charset="0"/>
              </a:rPr>
              <a:t>perpustakaan</a:t>
            </a:r>
            <a:r>
              <a:rPr lang="en-US" sz="2400" dirty="0">
                <a:latin typeface="Arial Narrow" panose="020B0606020202030204" pitchFamily="34" charset="0"/>
              </a:rPr>
              <a:t> UAD, </a:t>
            </a:r>
            <a:r>
              <a:rPr lang="en-US" sz="2400" dirty="0" err="1">
                <a:latin typeface="Arial Narrow" panose="020B0606020202030204" pitchFamily="34" charset="0"/>
              </a:rPr>
              <a:t>terdapat</a:t>
            </a:r>
            <a:r>
              <a:rPr lang="en-US" sz="2400" dirty="0">
                <a:latin typeface="Arial Narrow" panose="020B0606020202030204" pitchFamily="34" charset="0"/>
              </a:rPr>
              <a:t> 2 </a:t>
            </a:r>
            <a:r>
              <a:rPr lang="en-US" sz="2400" dirty="0" err="1">
                <a:latin typeface="Arial Narrow" panose="020B0606020202030204" pitchFamily="34" charset="0"/>
              </a:rPr>
              <a:t>buku</a:t>
            </a:r>
            <a:r>
              <a:rPr lang="en-US" sz="2400" dirty="0">
                <a:latin typeface="Arial Narrow" panose="020B0606020202030204" pitchFamily="34" charset="0"/>
              </a:rPr>
              <a:t> “</a:t>
            </a:r>
            <a:r>
              <a:rPr lang="en-US" sz="2400" dirty="0" err="1">
                <a:latin typeface="Arial Narrow" panose="020B0606020202030204" pitchFamily="34" charset="0"/>
              </a:rPr>
              <a:t>Akuntansi</a:t>
            </a:r>
            <a:r>
              <a:rPr lang="en-US" sz="2400" dirty="0">
                <a:latin typeface="Arial Narrow" panose="020B0606020202030204" pitchFamily="34" charset="0"/>
              </a:rPr>
              <a:t> </a:t>
            </a:r>
            <a:r>
              <a:rPr lang="en-US" sz="2400" dirty="0" err="1">
                <a:latin typeface="Arial Narrow" panose="020B0606020202030204" pitchFamily="34" charset="0"/>
              </a:rPr>
              <a:t>Pengantar</a:t>
            </a:r>
            <a:r>
              <a:rPr lang="en-US" sz="2400" dirty="0">
                <a:latin typeface="Arial Narrow" panose="020B0606020202030204" pitchFamily="34" charset="0"/>
              </a:rPr>
              <a:t> 1” </a:t>
            </a:r>
            <a:r>
              <a:rPr lang="en-US" sz="2400" dirty="0" err="1">
                <a:latin typeface="Arial Narrow" panose="020B0606020202030204" pitchFamily="34" charset="0"/>
              </a:rPr>
              <a:t>karya</a:t>
            </a:r>
            <a:r>
              <a:rPr lang="en-US" sz="2400" dirty="0">
                <a:latin typeface="Arial Narrow" panose="020B0606020202030204" pitchFamily="34" charset="0"/>
              </a:rPr>
              <a:t> </a:t>
            </a:r>
            <a:r>
              <a:rPr lang="en-US" sz="2400" dirty="0" err="1">
                <a:latin typeface="Arial Narrow" panose="020B0606020202030204" pitchFamily="34" charset="0"/>
              </a:rPr>
              <a:t>Supardi</a:t>
            </a:r>
            <a:r>
              <a:rPr lang="en-US" sz="2400" dirty="0">
                <a:latin typeface="Arial Narrow" panose="020B0606020202030204" pitchFamily="34" charset="0"/>
              </a:rPr>
              <a:t> yang </a:t>
            </a:r>
            <a:r>
              <a:rPr lang="en-US" sz="2400" dirty="0" err="1">
                <a:latin typeface="Arial Narrow" panose="020B0606020202030204" pitchFamily="34" charset="0"/>
              </a:rPr>
              <a:t>diterbitkan</a:t>
            </a:r>
            <a:r>
              <a:rPr lang="en-US" sz="2400" dirty="0">
                <a:latin typeface="Arial Narrow" panose="020B0606020202030204" pitchFamily="34" charset="0"/>
              </a:rPr>
              <a:t> oleh </a:t>
            </a:r>
            <a:r>
              <a:rPr lang="en-US" sz="2400" dirty="0" err="1">
                <a:latin typeface="Arial Narrow" panose="020B0606020202030204" pitchFamily="34" charset="0"/>
              </a:rPr>
              <a:t>Gava</a:t>
            </a:r>
            <a:r>
              <a:rPr lang="en-US" sz="2400" dirty="0">
                <a:latin typeface="Arial Narrow" panose="020B0606020202030204" pitchFamily="34" charset="0"/>
              </a:rPr>
              <a:t> Media </a:t>
            </a:r>
            <a:r>
              <a:rPr lang="en-US" sz="2400" dirty="0" err="1">
                <a:latin typeface="Arial Narrow" panose="020B0606020202030204" pitchFamily="34" charset="0"/>
              </a:rPr>
              <a:t>tahun</a:t>
            </a:r>
            <a:r>
              <a:rPr lang="en-US" sz="2400" dirty="0">
                <a:latin typeface="Arial Narrow" panose="020B0606020202030204" pitchFamily="34" charset="0"/>
              </a:rPr>
              <a:t> 2009 </a:t>
            </a:r>
            <a:r>
              <a:rPr lang="en-US" sz="2400" dirty="0" err="1">
                <a:latin typeface="Arial Narrow" panose="020B0606020202030204" pitchFamily="34" charset="0"/>
              </a:rPr>
              <a:t>dengan</a:t>
            </a:r>
            <a:r>
              <a:rPr lang="en-US" sz="2400" dirty="0">
                <a:latin typeface="Arial Narrow" panose="020B0606020202030204" pitchFamily="34" charset="0"/>
              </a:rPr>
              <a:t> </a:t>
            </a:r>
            <a:r>
              <a:rPr lang="en-US" sz="2400" dirty="0" err="1">
                <a:latin typeface="Arial Narrow" panose="020B0606020202030204" pitchFamily="34" charset="0"/>
              </a:rPr>
              <a:t>nomor</a:t>
            </a:r>
            <a:r>
              <a:rPr lang="en-US" sz="2400" dirty="0">
                <a:latin typeface="Arial Narrow" panose="020B0606020202030204" pitchFamily="34" charset="0"/>
              </a:rPr>
              <a:t> ISBN 978-979-107-882-5.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sz="2400" dirty="0">
                <a:latin typeface="Arial Narrow" panose="020B0606020202030204" pitchFamily="34" charset="0"/>
              </a:rPr>
              <a:t>Di </a:t>
            </a:r>
            <a:r>
              <a:rPr lang="en-US" sz="2400" dirty="0" err="1">
                <a:latin typeface="Arial Narrow" panose="020B0606020202030204" pitchFamily="34" charset="0"/>
              </a:rPr>
              <a:t>perpustakaan</a:t>
            </a:r>
            <a:r>
              <a:rPr lang="en-US" sz="2400" dirty="0">
                <a:latin typeface="Arial Narrow" panose="020B0606020202030204" pitchFamily="34" charset="0"/>
              </a:rPr>
              <a:t> UAD, </a:t>
            </a:r>
            <a:r>
              <a:rPr lang="en-US" sz="2400" dirty="0" err="1">
                <a:latin typeface="Arial Narrow" panose="020B0606020202030204" pitchFamily="34" charset="0"/>
              </a:rPr>
              <a:t>terdapat</a:t>
            </a:r>
            <a:r>
              <a:rPr lang="en-US" sz="2400" dirty="0">
                <a:latin typeface="Arial Narrow" panose="020B0606020202030204" pitchFamily="34" charset="0"/>
              </a:rPr>
              <a:t> 4 </a:t>
            </a:r>
            <a:r>
              <a:rPr lang="en-US" sz="2400" dirty="0" err="1">
                <a:latin typeface="Arial Narrow" panose="020B0606020202030204" pitchFamily="34" charset="0"/>
              </a:rPr>
              <a:t>buku</a:t>
            </a:r>
            <a:r>
              <a:rPr lang="en-US" sz="2400" dirty="0">
                <a:latin typeface="Arial Narrow" panose="020B0606020202030204" pitchFamily="34" charset="0"/>
              </a:rPr>
              <a:t> “</a:t>
            </a:r>
            <a:r>
              <a:rPr lang="en-US" sz="2400" dirty="0" err="1">
                <a:latin typeface="Arial Narrow" panose="020B0606020202030204" pitchFamily="34" charset="0"/>
              </a:rPr>
              <a:t>Aplikasi</a:t>
            </a:r>
            <a:r>
              <a:rPr lang="en-US" sz="2400" dirty="0">
                <a:latin typeface="Arial Narrow" panose="020B0606020202030204" pitchFamily="34" charset="0"/>
              </a:rPr>
              <a:t> </a:t>
            </a:r>
            <a:r>
              <a:rPr lang="en-US" sz="2400" dirty="0" err="1">
                <a:latin typeface="Arial Narrow" panose="020B0606020202030204" pitchFamily="34" charset="0"/>
              </a:rPr>
              <a:t>Klinis</a:t>
            </a:r>
            <a:r>
              <a:rPr lang="en-US" sz="2400" dirty="0">
                <a:latin typeface="Arial Narrow" panose="020B0606020202030204" pitchFamily="34" charset="0"/>
              </a:rPr>
              <a:t> </a:t>
            </a:r>
            <a:r>
              <a:rPr lang="en-US" sz="2400" dirty="0" err="1">
                <a:latin typeface="Arial Narrow" panose="020B0606020202030204" pitchFamily="34" charset="0"/>
              </a:rPr>
              <a:t>Induk</a:t>
            </a:r>
            <a:r>
              <a:rPr lang="en-US" sz="2400" dirty="0">
                <a:latin typeface="Arial Narrow" panose="020B0606020202030204" pitchFamily="34" charset="0"/>
              </a:rPr>
              <a:t> </a:t>
            </a:r>
            <a:r>
              <a:rPr lang="en-US" sz="2400" dirty="0" err="1">
                <a:latin typeface="Arial Narrow" panose="020B0606020202030204" pitchFamily="34" charset="0"/>
              </a:rPr>
              <a:t>Ovulasi</a:t>
            </a:r>
            <a:r>
              <a:rPr lang="en-US" sz="2400" dirty="0">
                <a:latin typeface="Arial Narrow" panose="020B0606020202030204" pitchFamily="34" charset="0"/>
              </a:rPr>
              <a:t> &amp; </a:t>
            </a:r>
            <a:r>
              <a:rPr lang="en-US" sz="2400" dirty="0" err="1">
                <a:latin typeface="Arial Narrow" panose="020B0606020202030204" pitchFamily="34" charset="0"/>
              </a:rPr>
              <a:t>Stimulasi</a:t>
            </a:r>
            <a:r>
              <a:rPr lang="en-US" sz="2400" dirty="0">
                <a:latin typeface="Arial Narrow" panose="020B0606020202030204" pitchFamily="34" charset="0"/>
              </a:rPr>
              <a:t> Ovarium” </a:t>
            </a:r>
            <a:r>
              <a:rPr lang="en-US" sz="2400" dirty="0" err="1">
                <a:latin typeface="Arial Narrow" panose="020B0606020202030204" pitchFamily="34" charset="0"/>
              </a:rPr>
              <a:t>karya</a:t>
            </a:r>
            <a:r>
              <a:rPr lang="en-US" sz="2400" dirty="0">
                <a:latin typeface="Arial Narrow" panose="020B0606020202030204" pitchFamily="34" charset="0"/>
              </a:rPr>
              <a:t> </a:t>
            </a:r>
            <a:r>
              <a:rPr lang="en-US" sz="2400" dirty="0" err="1">
                <a:latin typeface="Arial Narrow" panose="020B0606020202030204" pitchFamily="34" charset="0"/>
              </a:rPr>
              <a:t>Samsulhadi</a:t>
            </a:r>
            <a:r>
              <a:rPr lang="en-US" sz="2400" dirty="0">
                <a:latin typeface="Arial Narrow" panose="020B0606020202030204" pitchFamily="34" charset="0"/>
              </a:rPr>
              <a:t> yang </a:t>
            </a:r>
            <a:r>
              <a:rPr lang="en-US" sz="2400" dirty="0" err="1">
                <a:latin typeface="Arial Narrow" panose="020B0606020202030204" pitchFamily="34" charset="0"/>
              </a:rPr>
              <a:t>diterbitkan</a:t>
            </a:r>
            <a:r>
              <a:rPr lang="en-US" sz="2400" dirty="0">
                <a:latin typeface="Arial Narrow" panose="020B0606020202030204" pitchFamily="34" charset="0"/>
              </a:rPr>
              <a:t> oleh </a:t>
            </a:r>
            <a:r>
              <a:rPr lang="en-US" sz="2400" dirty="0" err="1">
                <a:latin typeface="Arial Narrow" panose="020B0606020202030204" pitchFamily="34" charset="0"/>
              </a:rPr>
              <a:t>Sagung</a:t>
            </a:r>
            <a:r>
              <a:rPr lang="en-US" sz="2400" dirty="0">
                <a:latin typeface="Arial Narrow" panose="020B0606020202030204" pitchFamily="34" charset="0"/>
              </a:rPr>
              <a:t> </a:t>
            </a:r>
            <a:r>
              <a:rPr lang="en-US" sz="2400" dirty="0" err="1">
                <a:latin typeface="Arial Narrow" panose="020B0606020202030204" pitchFamily="34" charset="0"/>
              </a:rPr>
              <a:t>Seto</a:t>
            </a:r>
            <a:r>
              <a:rPr lang="en-US" sz="2400" dirty="0">
                <a:latin typeface="Arial Narrow" panose="020B0606020202030204" pitchFamily="34" charset="0"/>
              </a:rPr>
              <a:t> </a:t>
            </a:r>
            <a:r>
              <a:rPr lang="en-US" sz="2400" dirty="0" err="1">
                <a:latin typeface="Arial Narrow" panose="020B0606020202030204" pitchFamily="34" charset="0"/>
              </a:rPr>
              <a:t>tahun</a:t>
            </a:r>
            <a:r>
              <a:rPr lang="en-US" sz="2400" dirty="0">
                <a:latin typeface="Arial Narrow" panose="020B0606020202030204" pitchFamily="34" charset="0"/>
              </a:rPr>
              <a:t> 2013 </a:t>
            </a:r>
            <a:r>
              <a:rPr lang="en-US" sz="2400" dirty="0" err="1">
                <a:latin typeface="Arial Narrow" panose="020B0606020202030204" pitchFamily="34" charset="0"/>
              </a:rPr>
              <a:t>dengan</a:t>
            </a:r>
            <a:r>
              <a:rPr lang="en-US" sz="2400" dirty="0">
                <a:latin typeface="Arial Narrow" panose="020B0606020202030204" pitchFamily="34" charset="0"/>
              </a:rPr>
              <a:t> </a:t>
            </a:r>
            <a:r>
              <a:rPr lang="en-US" sz="2400" dirty="0" err="1">
                <a:latin typeface="Arial Narrow" panose="020B0606020202030204" pitchFamily="34" charset="0"/>
              </a:rPr>
              <a:t>nomor</a:t>
            </a:r>
            <a:r>
              <a:rPr lang="en-US" sz="2400" dirty="0">
                <a:latin typeface="Arial Narrow" panose="020B0606020202030204" pitchFamily="34" charset="0"/>
              </a:rPr>
              <a:t> ISBN 978-979-328-876-5.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sz="2400" dirty="0">
                <a:latin typeface="Arial Narrow" panose="020B0606020202030204" pitchFamily="34" charset="0"/>
              </a:rPr>
              <a:t>Di </a:t>
            </a:r>
            <a:r>
              <a:rPr lang="en-US" sz="2400" dirty="0" err="1">
                <a:latin typeface="Arial Narrow" panose="020B0606020202030204" pitchFamily="34" charset="0"/>
              </a:rPr>
              <a:t>perpustakaan</a:t>
            </a:r>
            <a:r>
              <a:rPr lang="en-US" sz="2400" dirty="0">
                <a:latin typeface="Arial Narrow" panose="020B0606020202030204" pitchFamily="34" charset="0"/>
              </a:rPr>
              <a:t> UAD, </a:t>
            </a:r>
            <a:r>
              <a:rPr lang="en-US" sz="2400" dirty="0" err="1">
                <a:latin typeface="Arial Narrow" panose="020B0606020202030204" pitchFamily="34" charset="0"/>
              </a:rPr>
              <a:t>terdapat</a:t>
            </a:r>
            <a:r>
              <a:rPr lang="en-US" sz="2400" dirty="0">
                <a:latin typeface="Arial Narrow" panose="020B0606020202030204" pitchFamily="34" charset="0"/>
              </a:rPr>
              <a:t> 2 </a:t>
            </a:r>
            <a:r>
              <a:rPr lang="en-US" sz="2400" dirty="0" err="1">
                <a:latin typeface="Arial Narrow" panose="020B0606020202030204" pitchFamily="34" charset="0"/>
              </a:rPr>
              <a:t>buku</a:t>
            </a:r>
            <a:r>
              <a:rPr lang="en-US" sz="2400" dirty="0">
                <a:latin typeface="Arial Narrow" panose="020B0606020202030204" pitchFamily="34" charset="0"/>
              </a:rPr>
              <a:t> “Dasar </a:t>
            </a:r>
            <a:r>
              <a:rPr lang="en-US" sz="2400" dirty="0" err="1">
                <a:latin typeface="Arial Narrow" panose="020B0606020202030204" pitchFamily="34" charset="0"/>
              </a:rPr>
              <a:t>Dasar</a:t>
            </a:r>
            <a:r>
              <a:rPr lang="en-US" sz="2400" dirty="0">
                <a:latin typeface="Arial Narrow" panose="020B0606020202030204" pitchFamily="34" charset="0"/>
              </a:rPr>
              <a:t> </a:t>
            </a:r>
            <a:r>
              <a:rPr lang="en-US" sz="2400" dirty="0" err="1">
                <a:latin typeface="Arial Narrow" panose="020B0606020202030204" pitchFamily="34" charset="0"/>
              </a:rPr>
              <a:t>Uroginekologi</a:t>
            </a:r>
            <a:r>
              <a:rPr lang="en-US" sz="2400" dirty="0">
                <a:latin typeface="Arial Narrow" panose="020B0606020202030204" pitchFamily="34" charset="0"/>
              </a:rPr>
              <a:t>” </a:t>
            </a:r>
            <a:r>
              <a:rPr lang="en-US" sz="2400" dirty="0" err="1">
                <a:latin typeface="Arial Narrow" panose="020B0606020202030204" pitchFamily="34" charset="0"/>
              </a:rPr>
              <a:t>karya</a:t>
            </a:r>
            <a:r>
              <a:rPr lang="en-US" sz="2400" dirty="0">
                <a:latin typeface="Arial Narrow" panose="020B0606020202030204" pitchFamily="34" charset="0"/>
              </a:rPr>
              <a:t> </a:t>
            </a:r>
            <a:r>
              <a:rPr lang="en-US" sz="2400" dirty="0" err="1">
                <a:latin typeface="Arial Narrow" panose="020B0606020202030204" pitchFamily="34" charset="0"/>
              </a:rPr>
              <a:t>Pribakti</a:t>
            </a:r>
            <a:r>
              <a:rPr lang="en-US" sz="2400" dirty="0">
                <a:latin typeface="Arial Narrow" panose="020B0606020202030204" pitchFamily="34" charset="0"/>
              </a:rPr>
              <a:t> B yang </a:t>
            </a:r>
            <a:r>
              <a:rPr lang="en-US" sz="2400" dirty="0" err="1">
                <a:latin typeface="Arial Narrow" panose="020B0606020202030204" pitchFamily="34" charset="0"/>
              </a:rPr>
              <a:t>diterbitkan</a:t>
            </a:r>
            <a:r>
              <a:rPr lang="en-US" sz="2400" dirty="0">
                <a:latin typeface="Arial Narrow" panose="020B0606020202030204" pitchFamily="34" charset="0"/>
              </a:rPr>
              <a:t> oleh </a:t>
            </a:r>
            <a:r>
              <a:rPr lang="en-US" sz="2400" dirty="0" err="1">
                <a:latin typeface="Arial Narrow" panose="020B0606020202030204" pitchFamily="34" charset="0"/>
              </a:rPr>
              <a:t>Sagung</a:t>
            </a:r>
            <a:r>
              <a:rPr lang="en-US" sz="2400" dirty="0">
                <a:latin typeface="Arial Narrow" panose="020B0606020202030204" pitchFamily="34" charset="0"/>
              </a:rPr>
              <a:t> </a:t>
            </a:r>
            <a:r>
              <a:rPr lang="en-US" sz="2400" dirty="0" err="1">
                <a:latin typeface="Arial Narrow" panose="020B0606020202030204" pitchFamily="34" charset="0"/>
              </a:rPr>
              <a:t>Seto</a:t>
            </a:r>
            <a:r>
              <a:rPr lang="en-US" sz="2400" dirty="0">
                <a:latin typeface="Arial Narrow" panose="020B0606020202030204" pitchFamily="34" charset="0"/>
              </a:rPr>
              <a:t> </a:t>
            </a:r>
            <a:r>
              <a:rPr lang="en-US" sz="2400" dirty="0" err="1">
                <a:latin typeface="Arial Narrow" panose="020B0606020202030204" pitchFamily="34" charset="0"/>
              </a:rPr>
              <a:t>tahun</a:t>
            </a:r>
            <a:r>
              <a:rPr lang="en-US" sz="2400" dirty="0">
                <a:latin typeface="Arial Narrow" panose="020B0606020202030204" pitchFamily="34" charset="0"/>
              </a:rPr>
              <a:t> 2013 </a:t>
            </a:r>
            <a:r>
              <a:rPr lang="en-US" sz="2400" dirty="0" err="1">
                <a:latin typeface="Arial Narrow" panose="020B0606020202030204" pitchFamily="34" charset="0"/>
              </a:rPr>
              <a:t>dengan</a:t>
            </a:r>
            <a:r>
              <a:rPr lang="en-US" sz="2400" dirty="0">
                <a:latin typeface="Arial Narrow" panose="020B0606020202030204" pitchFamily="34" charset="0"/>
              </a:rPr>
              <a:t> </a:t>
            </a:r>
            <a:r>
              <a:rPr lang="en-US" sz="2400" dirty="0" err="1">
                <a:latin typeface="Arial Narrow" panose="020B0606020202030204" pitchFamily="34" charset="0"/>
              </a:rPr>
              <a:t>nomor</a:t>
            </a:r>
            <a:r>
              <a:rPr lang="en-US" sz="2400" dirty="0">
                <a:latin typeface="Arial Narrow" panose="020B0606020202030204" pitchFamily="34" charset="0"/>
              </a:rPr>
              <a:t> </a:t>
            </a:r>
            <a:r>
              <a:rPr lang="en-US" sz="2400">
                <a:latin typeface="Arial Narrow" panose="020B0606020202030204" pitchFamily="34" charset="0"/>
              </a:rPr>
              <a:t>ISBN 978-602-867-451-5.</a:t>
            </a:r>
            <a:endParaRPr lang="en-US" sz="2400" dirty="0">
              <a:latin typeface="Arial Narrow" panose="020B0606020202030204" pitchFamily="34" charset="0"/>
            </a:endParaRP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endParaRPr lang="en-US" sz="2400" dirty="0">
              <a:latin typeface="Arial Narrow" panose="020B060602020203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1AD9795-1D83-F78C-D0E6-0E40B99FFC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78590" y="3578992"/>
            <a:ext cx="2522314" cy="327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15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9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42543D4-A0B1-34A7-D23F-0D46D488A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58924" y="1095417"/>
            <a:ext cx="7359831" cy="629181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9CAE58E-3C52-2995-2B53-89A4EE924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28760" y="1252132"/>
            <a:ext cx="4943475" cy="602932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A83B14-283E-5A23-B066-D9CBD517B2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51623" y="558597"/>
            <a:ext cx="6286500" cy="489585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E199EE7-DB84-42DA-9132-A935BB64FE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83467">
            <a:off x="1894409" y="929794"/>
            <a:ext cx="8361888" cy="627476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BEE294B-8EDC-ADD1-F4CA-DB74EA4C671E}"/>
              </a:ext>
            </a:extLst>
          </p:cNvPr>
          <p:cNvSpPr txBox="1"/>
          <p:nvPr/>
        </p:nvSpPr>
        <p:spPr>
          <a:xfrm rot="21413615">
            <a:off x="3028753" y="2754271"/>
            <a:ext cx="6219066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2929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iklus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menelusuri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riwayat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basis data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2929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enggabungkan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langkah-langkah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diperlukan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pengem­bangan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basis data,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dimulai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analisis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kebutuhan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diakhiri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pemantauan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modifikasi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2929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idak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pernah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berakhir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karena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pemantauan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modifikasi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dan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pemeliharaan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merupakan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bagian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siklus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dan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aktivitas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terus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berlanjut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selama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basis data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tersebut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hidup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digunakan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17DADB6-39E2-8838-1C89-0132A9E28A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94156" y="799707"/>
            <a:ext cx="4257675" cy="18764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FDD968A-37C6-5A51-E22C-22348723B119}"/>
              </a:ext>
            </a:extLst>
          </p:cNvPr>
          <p:cNvSpPr txBox="1"/>
          <p:nvPr/>
        </p:nvSpPr>
        <p:spPr>
          <a:xfrm rot="21414501">
            <a:off x="3023601" y="2120961"/>
            <a:ext cx="4934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Arial Rounded MT Bold" panose="020F0704030504030204" pitchFamily="34" charset="0"/>
              </a:rPr>
              <a:t>Pengertian</a:t>
            </a:r>
            <a:r>
              <a:rPr lang="en-US" sz="3200" dirty="0">
                <a:latin typeface="Arial Rounded MT Bold" panose="020F0704030504030204" pitchFamily="34" charset="0"/>
              </a:rPr>
              <a:t> </a:t>
            </a:r>
            <a:r>
              <a:rPr lang="en-US" sz="3200" dirty="0" err="1">
                <a:latin typeface="Arial Rounded MT Bold" panose="020F0704030504030204" pitchFamily="34" charset="0"/>
              </a:rPr>
              <a:t>Siklus</a:t>
            </a:r>
            <a:r>
              <a:rPr lang="en-US" sz="3200" dirty="0">
                <a:latin typeface="Arial Rounded MT Bold" panose="020F0704030504030204" pitchFamily="34" charset="0"/>
              </a:rPr>
              <a:t> data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31AC58F-A3A1-F316-DE3F-374026994C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4071145" flipH="1">
            <a:off x="-458554" y="236741"/>
            <a:ext cx="2397445" cy="327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4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9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9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3" decel="10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28F713F-5942-E70C-88A9-D5B7E390C0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7721607"/>
              </p:ext>
            </p:extLst>
          </p:nvPr>
        </p:nvGraphicFramePr>
        <p:xfrm>
          <a:off x="1139867" y="313150"/>
          <a:ext cx="10095980" cy="63131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8644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2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graphicEl>
                                              <a:chart seriesIdx="2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graphicEl>
                                              <a:chart seriesIdx="2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2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graphicEl>
                                              <a:chart seriesIdx="2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graphicEl>
                                              <a:chart seriesIdx="2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2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graphicEl>
                                              <a:chart seriesIdx="2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graphicEl>
                                              <a:chart seriesIdx="2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graphicEl>
                                              <a:chart seriesIdx="1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graphicEl>
                                              <a:chart seriesIdx="1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2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graphicEl>
                                              <a:chart seriesIdx="2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graphicEl>
                                              <a:chart seriesIdx="2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Chart bld="categoryEl"/>
        </p:bldSub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BFFE1CF-1864-32BA-DB22-4A5F9A0B32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2726652"/>
              </p:ext>
            </p:extLst>
          </p:nvPr>
        </p:nvGraphicFramePr>
        <p:xfrm>
          <a:off x="258124" y="1503682"/>
          <a:ext cx="5554847" cy="38506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Graphic 6">
            <a:extLst>
              <a:ext uri="{FF2B5EF4-FFF2-40B4-BE49-F238E27FC236}">
                <a16:creationId xmlns:a16="http://schemas.microsoft.com/office/drawing/2014/main" id="{558A9193-2E6E-EA5E-1259-6CA35A2BD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16993" y="356137"/>
            <a:ext cx="3998931" cy="61457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AD4FEF-2614-35BA-1357-94D8EA35E3A9}"/>
              </a:ext>
            </a:extLst>
          </p:cNvPr>
          <p:cNvSpPr txBox="1"/>
          <p:nvPr/>
        </p:nvSpPr>
        <p:spPr>
          <a:xfrm>
            <a:off x="6356815" y="1503682"/>
            <a:ext cx="371928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 Narrow" panose="020B0606020202030204" pitchFamily="34" charset="0"/>
              </a:rPr>
              <a:t>Hari </a:t>
            </a:r>
            <a:r>
              <a:rPr lang="en-US" dirty="0" err="1">
                <a:latin typeface="Arial Narrow" panose="020B0606020202030204" pitchFamily="34" charset="0"/>
              </a:rPr>
              <a:t>Sabtu</a:t>
            </a:r>
            <a:r>
              <a:rPr lang="en-US" dirty="0">
                <a:latin typeface="Arial Narrow" panose="020B0606020202030204" pitchFamily="34" charset="0"/>
              </a:rPr>
              <a:t>, </a:t>
            </a:r>
            <a:r>
              <a:rPr lang="en-US" dirty="0" err="1">
                <a:latin typeface="Arial Narrow" panose="020B0606020202030204" pitchFamily="34" charset="0"/>
              </a:rPr>
              <a:t>mengalami</a:t>
            </a:r>
            <a:r>
              <a:rPr lang="en-US" dirty="0">
                <a:latin typeface="Arial Narrow" panose="020B0606020202030204" pitchFamily="34" charset="0"/>
              </a:rPr>
              <a:t> </a:t>
            </a:r>
            <a:r>
              <a:rPr lang="en-US" dirty="0" err="1">
                <a:latin typeface="Arial Narrow" panose="020B0606020202030204" pitchFamily="34" charset="0"/>
              </a:rPr>
              <a:t>kehilangan</a:t>
            </a:r>
            <a:r>
              <a:rPr lang="en-US" dirty="0">
                <a:latin typeface="Arial Narrow" panose="020B0606020202030204" pitchFamily="34" charset="0"/>
              </a:rPr>
              <a:t> 5 </a:t>
            </a:r>
            <a:r>
              <a:rPr lang="en-US" dirty="0" err="1">
                <a:latin typeface="Arial Narrow" panose="020B0606020202030204" pitchFamily="34" charset="0"/>
              </a:rPr>
              <a:t>buku</a:t>
            </a:r>
            <a:r>
              <a:rPr lang="en-US" dirty="0">
                <a:latin typeface="Arial Narrow" panose="020B0606020202030204" pitchFamily="34" charset="0"/>
              </a:rPr>
              <a:t> “</a:t>
            </a:r>
            <a:r>
              <a:rPr lang="en-US" dirty="0" err="1">
                <a:latin typeface="Arial Narrow" panose="020B0606020202030204" pitchFamily="34" charset="0"/>
              </a:rPr>
              <a:t>Aqidah</a:t>
            </a:r>
            <a:r>
              <a:rPr lang="en-US" dirty="0">
                <a:latin typeface="Arial Narrow" panose="020B0606020202030204" pitchFamily="34" charset="0"/>
              </a:rPr>
              <a:t> Islam”.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 Narrow" panose="020B0606020202030204" pitchFamily="34" charset="0"/>
              </a:rPr>
              <a:t>1 </a:t>
            </a:r>
            <a:r>
              <a:rPr lang="en-US" dirty="0" err="1">
                <a:latin typeface="Arial Narrow" panose="020B0606020202030204" pitchFamily="34" charset="0"/>
              </a:rPr>
              <a:t>Oktobor</a:t>
            </a:r>
            <a:r>
              <a:rPr lang="en-US" dirty="0">
                <a:latin typeface="Arial Narrow" panose="020B0606020202030204" pitchFamily="34" charset="0"/>
              </a:rPr>
              <a:t> 2022, “</a:t>
            </a:r>
            <a:r>
              <a:rPr lang="en-US" dirty="0" err="1">
                <a:latin typeface="Arial Narrow" panose="020B0606020202030204" pitchFamily="34" charset="0"/>
              </a:rPr>
              <a:t>Kuliah</a:t>
            </a:r>
            <a:r>
              <a:rPr lang="en-US" dirty="0">
                <a:latin typeface="Arial Narrow" panose="020B0606020202030204" pitchFamily="34" charset="0"/>
              </a:rPr>
              <a:t> </a:t>
            </a:r>
            <a:r>
              <a:rPr lang="en-US" dirty="0" err="1">
                <a:latin typeface="Arial Narrow" panose="020B0606020202030204" pitchFamily="34" charset="0"/>
              </a:rPr>
              <a:t>Ulumul</a:t>
            </a:r>
            <a:r>
              <a:rPr lang="en-US" dirty="0">
                <a:latin typeface="Arial Narrow" panose="020B0606020202030204" pitchFamily="34" charset="0"/>
              </a:rPr>
              <a:t> </a:t>
            </a:r>
            <a:r>
              <a:rPr lang="en-US" dirty="0" err="1">
                <a:latin typeface="Arial Narrow" panose="020B0606020202030204" pitchFamily="34" charset="0"/>
              </a:rPr>
              <a:t>Hadist</a:t>
            </a:r>
            <a:r>
              <a:rPr lang="en-US" dirty="0">
                <a:latin typeface="Arial Narrow" panose="020B0606020202030204" pitchFamily="34" charset="0"/>
              </a:rPr>
              <a:t>” </a:t>
            </a:r>
            <a:r>
              <a:rPr lang="en-US" dirty="0" err="1">
                <a:latin typeface="Arial Narrow" panose="020B0606020202030204" pitchFamily="34" charset="0"/>
              </a:rPr>
              <a:t>merupakan</a:t>
            </a:r>
            <a:r>
              <a:rPr lang="en-US" dirty="0">
                <a:latin typeface="Arial Narrow" panose="020B0606020202030204" pitchFamily="34" charset="0"/>
              </a:rPr>
              <a:t> </a:t>
            </a:r>
            <a:r>
              <a:rPr lang="en-US" dirty="0" err="1">
                <a:latin typeface="Arial Narrow" panose="020B0606020202030204" pitchFamily="34" charset="0"/>
              </a:rPr>
              <a:t>buku</a:t>
            </a:r>
            <a:r>
              <a:rPr lang="en-US" dirty="0">
                <a:latin typeface="Arial Narrow" panose="020B0606020202030204" pitchFamily="34" charset="0"/>
              </a:rPr>
              <a:t> </a:t>
            </a:r>
            <a:r>
              <a:rPr lang="en-US" dirty="0" err="1">
                <a:latin typeface="Arial Narrow" panose="020B0606020202030204" pitchFamily="34" charset="0"/>
              </a:rPr>
              <a:t>terbanyak</a:t>
            </a:r>
            <a:r>
              <a:rPr lang="en-US" dirty="0">
                <a:latin typeface="Arial Narrow" panose="020B0606020202030204" pitchFamily="34" charset="0"/>
              </a:rPr>
              <a:t> yang </a:t>
            </a:r>
            <a:r>
              <a:rPr lang="en-US" dirty="0" err="1">
                <a:latin typeface="Arial Narrow" panose="020B0606020202030204" pitchFamily="34" charset="0"/>
              </a:rPr>
              <a:t>sedang</a:t>
            </a:r>
            <a:r>
              <a:rPr lang="en-US" dirty="0">
                <a:latin typeface="Arial Narrow" panose="020B0606020202030204" pitchFamily="34" charset="0"/>
              </a:rPr>
              <a:t> </a:t>
            </a:r>
            <a:r>
              <a:rPr lang="en-US" dirty="0" err="1">
                <a:latin typeface="Arial Narrow" panose="020B0606020202030204" pitchFamily="34" charset="0"/>
              </a:rPr>
              <a:t>dipinjam</a:t>
            </a:r>
            <a:r>
              <a:rPr lang="en-US" dirty="0">
                <a:latin typeface="Arial Narrow" panose="020B0606020202030204" pitchFamily="3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latin typeface="Arial Narrow" panose="020B0606020202030204" pitchFamily="34" charset="0"/>
              </a:rPr>
              <a:t>Tidak</a:t>
            </a:r>
            <a:r>
              <a:rPr lang="en-US" dirty="0">
                <a:latin typeface="Arial Narrow" panose="020B0606020202030204" pitchFamily="34" charset="0"/>
              </a:rPr>
              <a:t> </a:t>
            </a:r>
            <a:r>
              <a:rPr lang="en-US" dirty="0" err="1">
                <a:latin typeface="Arial Narrow" panose="020B0606020202030204" pitchFamily="34" charset="0"/>
              </a:rPr>
              <a:t>ada</a:t>
            </a:r>
            <a:r>
              <a:rPr lang="en-US" dirty="0">
                <a:latin typeface="Arial Narrow" panose="020B0606020202030204" pitchFamily="34" charset="0"/>
              </a:rPr>
              <a:t> yang </a:t>
            </a:r>
            <a:r>
              <a:rPr lang="en-US" dirty="0" err="1">
                <a:latin typeface="Arial Narrow" panose="020B0606020202030204" pitchFamily="34" charset="0"/>
              </a:rPr>
              <a:t>meminjam</a:t>
            </a:r>
            <a:r>
              <a:rPr lang="en-US" dirty="0">
                <a:latin typeface="Arial Narrow" panose="020B0606020202030204" pitchFamily="34" charset="0"/>
              </a:rPr>
              <a:t> </a:t>
            </a:r>
            <a:r>
              <a:rPr lang="en-US" dirty="0" err="1">
                <a:latin typeface="Arial Narrow" panose="020B0606020202030204" pitchFamily="34" charset="0"/>
              </a:rPr>
              <a:t>buku</a:t>
            </a:r>
            <a:r>
              <a:rPr lang="en-US" dirty="0">
                <a:latin typeface="Arial Narrow" panose="020B0606020202030204" pitchFamily="34" charset="0"/>
              </a:rPr>
              <a:t> “</a:t>
            </a:r>
            <a:r>
              <a:rPr lang="en-US" dirty="0" err="1">
                <a:latin typeface="Arial Narrow" panose="020B0606020202030204" pitchFamily="34" charset="0"/>
              </a:rPr>
              <a:t>Aqidah</a:t>
            </a:r>
            <a:r>
              <a:rPr lang="en-US" dirty="0">
                <a:latin typeface="Arial Narrow" panose="020B0606020202030204" pitchFamily="34" charset="0"/>
              </a:rPr>
              <a:t> Islam” pada </a:t>
            </a:r>
            <a:r>
              <a:rPr lang="en-US" dirty="0" err="1">
                <a:latin typeface="Arial Narrow" panose="020B0606020202030204" pitchFamily="34" charset="0"/>
              </a:rPr>
              <a:t>hari</a:t>
            </a:r>
            <a:r>
              <a:rPr lang="en-US" dirty="0">
                <a:latin typeface="Arial Narrow" panose="020B0606020202030204" pitchFamily="34" charset="0"/>
              </a:rPr>
              <a:t> </a:t>
            </a:r>
            <a:r>
              <a:rPr lang="en-US" dirty="0" err="1">
                <a:latin typeface="Arial Narrow" panose="020B0606020202030204" pitchFamily="34" charset="0"/>
              </a:rPr>
              <a:t>Sabtu</a:t>
            </a:r>
            <a:r>
              <a:rPr lang="en-US" dirty="0">
                <a:latin typeface="Arial Narrow" panose="020B0606020202030204" pitchFamily="3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 Narrow" panose="020B0606020202030204" pitchFamily="34" charset="0"/>
              </a:rPr>
              <a:t>“</a:t>
            </a:r>
            <a:r>
              <a:rPr lang="en-US" dirty="0" err="1">
                <a:latin typeface="Arial Narrow" panose="020B0606020202030204" pitchFamily="34" charset="0"/>
              </a:rPr>
              <a:t>Tahsinul</a:t>
            </a:r>
            <a:r>
              <a:rPr lang="en-US" dirty="0">
                <a:latin typeface="Arial Narrow" panose="020B0606020202030204" pitchFamily="34" charset="0"/>
              </a:rPr>
              <a:t> Qur’an” </a:t>
            </a:r>
            <a:r>
              <a:rPr lang="en-US" dirty="0" err="1">
                <a:latin typeface="Arial Narrow" panose="020B0606020202030204" pitchFamily="34" charset="0"/>
              </a:rPr>
              <a:t>merupakan</a:t>
            </a:r>
            <a:r>
              <a:rPr lang="en-US" dirty="0">
                <a:latin typeface="Arial Narrow" panose="020B0606020202030204" pitchFamily="34" charset="0"/>
              </a:rPr>
              <a:t> </a:t>
            </a:r>
            <a:r>
              <a:rPr lang="en-US" dirty="0" err="1">
                <a:latin typeface="Arial Narrow" panose="020B0606020202030204" pitchFamily="34" charset="0"/>
              </a:rPr>
              <a:t>buku</a:t>
            </a:r>
            <a:r>
              <a:rPr lang="en-US" dirty="0">
                <a:latin typeface="Arial Narrow" panose="020B0606020202030204" pitchFamily="34" charset="0"/>
              </a:rPr>
              <a:t> </a:t>
            </a:r>
            <a:r>
              <a:rPr lang="en-US" dirty="0" err="1">
                <a:latin typeface="Arial Narrow" panose="020B0606020202030204" pitchFamily="34" charset="0"/>
              </a:rPr>
              <a:t>terbanyak</a:t>
            </a:r>
            <a:r>
              <a:rPr lang="en-US" dirty="0">
                <a:latin typeface="Arial Narrow" panose="020B0606020202030204" pitchFamily="34" charset="0"/>
              </a:rPr>
              <a:t> yang </a:t>
            </a:r>
            <a:r>
              <a:rPr lang="en-US" dirty="0" err="1">
                <a:latin typeface="Arial Narrow" panose="020B0606020202030204" pitchFamily="34" charset="0"/>
              </a:rPr>
              <a:t>sedang</a:t>
            </a:r>
            <a:r>
              <a:rPr lang="en-US" dirty="0">
                <a:latin typeface="Arial Narrow" panose="020B0606020202030204" pitchFamily="34" charset="0"/>
              </a:rPr>
              <a:t> </a:t>
            </a:r>
            <a:r>
              <a:rPr lang="en-US" dirty="0" err="1">
                <a:latin typeface="Arial Narrow" panose="020B0606020202030204" pitchFamily="34" charset="0"/>
              </a:rPr>
              <a:t>tersedia</a:t>
            </a:r>
            <a:r>
              <a:rPr lang="en-US" dirty="0">
                <a:latin typeface="Arial Narrow" panose="020B0606020202030204" pitchFamily="34" charset="0"/>
              </a:rPr>
              <a:t> di </a:t>
            </a:r>
            <a:r>
              <a:rPr lang="en-US" dirty="0" err="1">
                <a:latin typeface="Arial Narrow" panose="020B0606020202030204" pitchFamily="34" charset="0"/>
              </a:rPr>
              <a:t>perpustakaan</a:t>
            </a:r>
            <a:r>
              <a:rPr lang="en-US" dirty="0">
                <a:latin typeface="Arial Narrow" panose="020B0606020202030204" pitchFamily="3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Arial Narrow" panose="020B060602020203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49494C4-22F4-1900-4CBD-D4ECBA9BAA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1562" y="3714814"/>
            <a:ext cx="2522314" cy="32790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A1CC7E-2BA4-E1EB-9FEC-F179EBE37F62}"/>
              </a:ext>
            </a:extLst>
          </p:cNvPr>
          <p:cNvSpPr txBox="1"/>
          <p:nvPr/>
        </p:nvSpPr>
        <p:spPr>
          <a:xfrm>
            <a:off x="6356815" y="682910"/>
            <a:ext cx="3719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>
                <a:solidFill>
                  <a:schemeClr val="bg1"/>
                </a:solidFill>
                <a:latin typeface="Arial Black" panose="020B0A04020102020204" pitchFamily="34" charset="0"/>
              </a:rPr>
              <a:t>Informasi</a:t>
            </a: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Arial Black" panose="020B0A04020102020204" pitchFamily="34" charset="0"/>
              </a:rPr>
              <a:t>didapatkan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066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709607AD-7BB5-65C1-ADC3-E29447C0D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53" y="547918"/>
            <a:ext cx="10191494" cy="582748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CE18924-8B85-EEC6-C07F-7654DBD890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358538"/>
            <a:ext cx="12192000" cy="3372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16E2CC1-04A5-97FB-1709-DF37B6FA29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61566" y="2149730"/>
            <a:ext cx="4458547" cy="416035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4C577D3-D8C2-DB9E-4A97-776FE5F83E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64255" y="2104199"/>
            <a:ext cx="850574" cy="82746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0D1E421-2627-234E-4256-D20CBF50BD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87180" y="790557"/>
            <a:ext cx="2223346" cy="87911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0E9A0DD-1765-C9C4-1030-A2BF614952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42057" y="5088639"/>
            <a:ext cx="1668686" cy="113736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D1F8A07-6B53-2E8A-767C-308DB0F1353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64248" y="5743927"/>
            <a:ext cx="4927499" cy="60781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0344EE4-761D-40C4-5D1D-805C97E0AA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634028" y="4908628"/>
            <a:ext cx="3586261" cy="835299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1B327FC-CF44-755A-823C-DADA7B32D20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320874" y="4309081"/>
            <a:ext cx="3975459" cy="599547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09258104-22EC-1EB3-E28A-A20A6F3EB88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876096" y="4048555"/>
            <a:ext cx="1406459" cy="1703909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5F960151-5EF3-54CE-6882-CF525C8946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029558" y="2986417"/>
            <a:ext cx="1422853" cy="339527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5DE3680E-E0C5-3D61-FEEE-9FF5C40524D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431504" y="3494184"/>
            <a:ext cx="3576220" cy="848313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5F9F729F-0708-747F-24FE-BA29872165F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911894" y="2029001"/>
            <a:ext cx="1544832" cy="233617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B3583D1-570C-1C99-2519-29902E826131}"/>
              </a:ext>
            </a:extLst>
          </p:cNvPr>
          <p:cNvSpPr txBox="1"/>
          <p:nvPr/>
        </p:nvSpPr>
        <p:spPr>
          <a:xfrm>
            <a:off x="319314" y="1035626"/>
            <a:ext cx="352622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Data </a:t>
            </a:r>
            <a:r>
              <a:rPr lang="en-US" sz="3600" dirty="0" err="1">
                <a:latin typeface="Arial Narrow" panose="020B0606020202030204" pitchFamily="34" charset="0"/>
              </a:rPr>
              <a:t>Pengunjung</a:t>
            </a:r>
            <a:r>
              <a:rPr lang="en-US" sz="3600" dirty="0">
                <a:latin typeface="Arial Narrow" panose="020B0606020202030204" pitchFamily="34" charset="0"/>
              </a:rPr>
              <a:t> </a:t>
            </a:r>
            <a:r>
              <a:rPr lang="en-US" sz="3600" dirty="0" err="1">
                <a:latin typeface="Arial Narrow" panose="020B0606020202030204" pitchFamily="34" charset="0"/>
              </a:rPr>
              <a:t>Perpustakaan</a:t>
            </a:r>
            <a:endParaRPr lang="en-US" sz="3600" dirty="0">
              <a:latin typeface="Arial Narrow" panose="020B06060202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Data </a:t>
            </a:r>
            <a:r>
              <a:rPr lang="en-US" sz="3600" dirty="0" err="1">
                <a:latin typeface="Arial Narrow" panose="020B0606020202030204" pitchFamily="34" charset="0"/>
              </a:rPr>
              <a:t>Pengurus</a:t>
            </a:r>
            <a:r>
              <a:rPr lang="en-US" sz="3600" dirty="0">
                <a:latin typeface="Arial Narrow" panose="020B0606020202030204" pitchFamily="34" charset="0"/>
              </a:rPr>
              <a:t> </a:t>
            </a:r>
            <a:r>
              <a:rPr lang="en-US" sz="3600" dirty="0" err="1">
                <a:latin typeface="Arial Narrow" panose="020B0606020202030204" pitchFamily="34" charset="0"/>
              </a:rPr>
              <a:t>Perpustakaan</a:t>
            </a:r>
            <a:endParaRPr lang="en-US" sz="3600" dirty="0">
              <a:latin typeface="Arial Narrow" panose="020B06060202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Data </a:t>
            </a:r>
            <a:r>
              <a:rPr lang="en-US" sz="3600" dirty="0" err="1">
                <a:latin typeface="Arial Narrow" panose="020B0606020202030204" pitchFamily="34" charset="0"/>
              </a:rPr>
              <a:t>Layanan</a:t>
            </a:r>
            <a:r>
              <a:rPr lang="en-US" sz="3600" dirty="0">
                <a:latin typeface="Arial Narrow" panose="020B0606020202030204" pitchFamily="34" charset="0"/>
              </a:rPr>
              <a:t> </a:t>
            </a:r>
            <a:r>
              <a:rPr lang="en-US" sz="3600" dirty="0" err="1">
                <a:latin typeface="Arial Narrow" panose="020B0606020202030204" pitchFamily="34" charset="0"/>
              </a:rPr>
              <a:t>Perpustakaan</a:t>
            </a:r>
            <a:endParaRPr lang="en-US" sz="3600" dirty="0">
              <a:latin typeface="Arial Narrow" panose="020B06060202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Data </a:t>
            </a:r>
            <a:r>
              <a:rPr lang="en-US" sz="3600" dirty="0" err="1">
                <a:latin typeface="Arial Narrow" panose="020B0606020202030204" pitchFamily="34" charset="0"/>
              </a:rPr>
              <a:t>Jadwal</a:t>
            </a:r>
            <a:r>
              <a:rPr lang="en-US" sz="3600" dirty="0">
                <a:latin typeface="Arial Narrow" panose="020B0606020202030204" pitchFamily="34" charset="0"/>
              </a:rPr>
              <a:t> Buka </a:t>
            </a:r>
            <a:r>
              <a:rPr lang="en-US" sz="3600" dirty="0" err="1">
                <a:latin typeface="Arial Narrow" panose="020B0606020202030204" pitchFamily="34" charset="0"/>
              </a:rPr>
              <a:t>Perpustkaan</a:t>
            </a:r>
            <a:endParaRPr lang="en-US" sz="3600" dirty="0">
              <a:latin typeface="Arial Narrow" panose="020B06060202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3600" dirty="0">
              <a:latin typeface="Arial Narrow" panose="020B06060202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36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53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accel="2000" decel="98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1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7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3" decel="10000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decel="10000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9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9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90A768FF-B91A-1A7F-B128-71B52C724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3050" y="6200038"/>
            <a:ext cx="9105900" cy="4571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911C84-8AD9-97F4-46EF-044413349A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55323" y="2019030"/>
            <a:ext cx="9105900" cy="418100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4562F72-8012-E5D5-ACD3-93220076D7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99795" y="1450946"/>
            <a:ext cx="2948405" cy="473004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EC11378-22CF-2542-6242-FD1D89BD07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68616" y="122830"/>
            <a:ext cx="4020556" cy="605815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CD5E683-E5CE-8A07-BC24-9711A2496F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02517" y="1074058"/>
            <a:ext cx="3486108" cy="47720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E0907A8-2732-F72C-A82E-31761BA639DE}"/>
              </a:ext>
            </a:extLst>
          </p:cNvPr>
          <p:cNvSpPr txBox="1"/>
          <p:nvPr/>
        </p:nvSpPr>
        <p:spPr>
          <a:xfrm>
            <a:off x="6389743" y="1277153"/>
            <a:ext cx="3449155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WAKTU LAYANAN PERPUSTAKAAN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Senin-kamis</a:t>
            </a:r>
            <a:r>
              <a:rPr lang="en-US" dirty="0"/>
              <a:t>: 08.00-17.00 WIB</a:t>
            </a:r>
          </a:p>
          <a:p>
            <a:r>
              <a:rPr lang="en-US" dirty="0" err="1"/>
              <a:t>Jum’at</a:t>
            </a:r>
            <a:r>
              <a:rPr lang="en-US" dirty="0"/>
              <a:t>: 08.00-11.00 WIB</a:t>
            </a:r>
          </a:p>
          <a:p>
            <a:r>
              <a:rPr lang="en-US" dirty="0" err="1"/>
              <a:t>Sabtu</a:t>
            </a:r>
            <a:r>
              <a:rPr lang="en-US" dirty="0"/>
              <a:t>: 08.00-16.00 WIB</a:t>
            </a:r>
          </a:p>
        </p:txBody>
      </p:sp>
    </p:spTree>
    <p:extLst>
      <p:ext uri="{BB962C8B-B14F-4D97-AF65-F5344CB8AC3E}">
        <p14:creationId xmlns:p14="http://schemas.microsoft.com/office/powerpoint/2010/main" val="390998587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8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07339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aruto “arigato dattebayo”">
            <a:hlinkClick r:id="" action="ppaction://media"/>
            <a:extLst>
              <a:ext uri="{FF2B5EF4-FFF2-40B4-BE49-F238E27FC236}">
                <a16:creationId xmlns:a16="http://schemas.microsoft.com/office/drawing/2014/main" id="{A919B24D-1C77-C9C8-E988-C5E1309E1E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99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D0D8563-DA31-FC6C-7149-1170DA90F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650" y="362856"/>
            <a:ext cx="10680700" cy="888911"/>
          </a:xfrm>
          <a:prstGeom prst="rect">
            <a:avLst/>
          </a:prstGeom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2A4C5D3-1C94-E121-0CE3-92799CC60E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310217"/>
              </p:ext>
            </p:extLst>
          </p:nvPr>
        </p:nvGraphicFramePr>
        <p:xfrm>
          <a:off x="755650" y="1458685"/>
          <a:ext cx="10680700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0175">
                  <a:extLst>
                    <a:ext uri="{9D8B030D-6E8A-4147-A177-3AD203B41FA5}">
                      <a16:colId xmlns:a16="http://schemas.microsoft.com/office/drawing/2014/main" val="2989438690"/>
                    </a:ext>
                  </a:extLst>
                </a:gridCol>
                <a:gridCol w="2670175">
                  <a:extLst>
                    <a:ext uri="{9D8B030D-6E8A-4147-A177-3AD203B41FA5}">
                      <a16:colId xmlns:a16="http://schemas.microsoft.com/office/drawing/2014/main" val="1352304704"/>
                    </a:ext>
                  </a:extLst>
                </a:gridCol>
                <a:gridCol w="2670175">
                  <a:extLst>
                    <a:ext uri="{9D8B030D-6E8A-4147-A177-3AD203B41FA5}">
                      <a16:colId xmlns:a16="http://schemas.microsoft.com/office/drawing/2014/main" val="2585526279"/>
                    </a:ext>
                  </a:extLst>
                </a:gridCol>
                <a:gridCol w="2670175">
                  <a:extLst>
                    <a:ext uri="{9D8B030D-6E8A-4147-A177-3AD203B41FA5}">
                      <a16:colId xmlns:a16="http://schemas.microsoft.com/office/drawing/2014/main" val="3481080939"/>
                    </a:ext>
                  </a:extLst>
                </a:gridCol>
              </a:tblGrid>
              <a:tr h="42446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Aktivitas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Teorey</a:t>
                      </a: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 </a:t>
                      </a:r>
                    </a:p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(2011)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Hoffer et al.</a:t>
                      </a:r>
                    </a:p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(2019)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Coronel et al. (2019)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50207"/>
                  </a:ext>
                </a:extLst>
              </a:tr>
              <a:tr h="73263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Arial Narrow" panose="020B0606020202030204" pitchFamily="34" charset="0"/>
                        </a:rPr>
                        <a:t>Analisis</a:t>
                      </a:r>
                      <a:r>
                        <a:rPr lang="en-US" sz="2400" dirty="0"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 Narrow" panose="020B0606020202030204" pitchFamily="34" charset="0"/>
                        </a:rPr>
                        <a:t>kebutuhan</a:t>
                      </a:r>
                      <a:r>
                        <a:rPr lang="en-US" sz="2400" dirty="0">
                          <a:latin typeface="Arial Narrow" panose="020B0606020202030204" pitchFamily="34" charset="0"/>
                        </a:rPr>
                        <a:t>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Arial Narrow" panose="020B0606020202030204" pitchFamily="34" charset="0"/>
                        </a:rPr>
                        <a:t>Analisis</a:t>
                      </a:r>
                      <a:r>
                        <a:rPr lang="en-US" sz="2400" dirty="0"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 Narrow" panose="020B0606020202030204" pitchFamily="34" charset="0"/>
                        </a:rPr>
                        <a:t>kebutuhan</a:t>
                      </a:r>
                      <a:endParaRPr lang="en-US" sz="24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Arial Narrow" panose="020B0606020202030204" pitchFamily="34" charset="0"/>
                        </a:rPr>
                        <a:t>Perencanaan</a:t>
                      </a:r>
                      <a:endParaRPr lang="en-US" sz="24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Arial Narrow" panose="020B0606020202030204" pitchFamily="34" charset="0"/>
                        </a:rPr>
                        <a:t>Studi</a:t>
                      </a:r>
                      <a:r>
                        <a:rPr lang="en-US" sz="2400" dirty="0"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US" sz="2400" dirty="0" err="1">
                          <a:latin typeface="Arial Narrow" panose="020B0606020202030204" pitchFamily="34" charset="0"/>
                        </a:rPr>
                        <a:t>awal</a:t>
                      </a:r>
                      <a:endParaRPr lang="en-US" sz="24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061393"/>
                  </a:ext>
                </a:extLst>
              </a:tr>
              <a:tr h="73263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Arial Narrow" panose="020B0606020202030204" pitchFamily="34" charset="0"/>
                        </a:rPr>
                        <a:t>Pemodelan</a:t>
                      </a:r>
                      <a:r>
                        <a:rPr lang="en-US" sz="2400" dirty="0">
                          <a:latin typeface="Arial Narrow" panose="020B0606020202030204" pitchFamily="34" charset="0"/>
                        </a:rPr>
                        <a:t> data </a:t>
                      </a:r>
                      <a:r>
                        <a:rPr lang="en-US" sz="2400" dirty="0" err="1">
                          <a:latin typeface="Arial Narrow" panose="020B0606020202030204" pitchFamily="34" charset="0"/>
                        </a:rPr>
                        <a:t>konseptual</a:t>
                      </a:r>
                      <a:endParaRPr lang="en-US" sz="24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Desain </a:t>
                      </a:r>
                      <a:r>
                        <a:rPr lang="en-US" sz="2400" dirty="0" err="1">
                          <a:latin typeface="Arial Narrow" panose="020B0606020202030204" pitchFamily="34" charset="0"/>
                        </a:rPr>
                        <a:t>logis</a:t>
                      </a:r>
                      <a:endParaRPr lang="en-US" sz="24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Arial Narrow" panose="020B0606020202030204" pitchFamily="34" charset="0"/>
                        </a:rPr>
                        <a:t>Analisis</a:t>
                      </a:r>
                      <a:endParaRPr lang="en-US" sz="24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Desain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669478"/>
                  </a:ext>
                </a:extLst>
              </a:tr>
              <a:tr h="42446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Desain </a:t>
                      </a:r>
                      <a:r>
                        <a:rPr lang="en-US" sz="2400" dirty="0" err="1">
                          <a:latin typeface="Arial Narrow" panose="020B0606020202030204" pitchFamily="34" charset="0"/>
                        </a:rPr>
                        <a:t>logis</a:t>
                      </a:r>
                      <a:endParaRPr lang="en-US" sz="24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Desain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962745"/>
                  </a:ext>
                </a:extLst>
              </a:tr>
              <a:tr h="42446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Desain </a:t>
                      </a:r>
                      <a:r>
                        <a:rPr lang="en-US" sz="2400" dirty="0" err="1">
                          <a:latin typeface="Arial Narrow" panose="020B0606020202030204" pitchFamily="34" charset="0"/>
                        </a:rPr>
                        <a:t>fisik</a:t>
                      </a:r>
                      <a:endParaRPr lang="en-US" sz="24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 Narrow" panose="020B0606020202030204" pitchFamily="34" charset="0"/>
                        </a:rPr>
                        <a:t>Desain </a:t>
                      </a:r>
                      <a:r>
                        <a:rPr lang="en-US" sz="2400" dirty="0" err="1">
                          <a:latin typeface="Arial Narrow" panose="020B0606020202030204" pitchFamily="34" charset="0"/>
                        </a:rPr>
                        <a:t>Fisik</a:t>
                      </a:r>
                      <a:endParaRPr lang="en-US" sz="24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836932"/>
                  </a:ext>
                </a:extLst>
              </a:tr>
              <a:tr h="42446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Arial Narrow" panose="020B0606020202030204" pitchFamily="34" charset="0"/>
                        </a:rPr>
                        <a:t>Implementasi</a:t>
                      </a:r>
                      <a:endParaRPr lang="en-US" sz="24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Arial Narrow" panose="020B0606020202030204" pitchFamily="34" charset="0"/>
                        </a:rPr>
                        <a:t>Implementasi</a:t>
                      </a:r>
                      <a:endParaRPr lang="en-US" sz="24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Arial Narrow" panose="020B0606020202030204" pitchFamily="34" charset="0"/>
                        </a:rPr>
                        <a:t>Implementasi</a:t>
                      </a:r>
                      <a:endParaRPr lang="en-US" sz="24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Arial Narrow" panose="020B0606020202030204" pitchFamily="34" charset="0"/>
                        </a:rPr>
                        <a:t>Implementasi</a:t>
                      </a:r>
                      <a:endParaRPr lang="en-US" sz="24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410733"/>
                  </a:ext>
                </a:extLst>
              </a:tr>
              <a:tr h="42446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Arial Narrow" panose="020B0606020202030204" pitchFamily="34" charset="0"/>
                        </a:rPr>
                        <a:t>Pengujian</a:t>
                      </a:r>
                      <a:endParaRPr lang="en-US" sz="24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Arial Narrow" panose="020B0606020202030204" pitchFamily="34" charset="0"/>
                        </a:rPr>
                        <a:t>Pengujian</a:t>
                      </a:r>
                      <a:endParaRPr lang="en-US" sz="24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577745"/>
                  </a:ext>
                </a:extLst>
              </a:tr>
              <a:tr h="42446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Arial Narrow" panose="020B0606020202030204" pitchFamily="34" charset="0"/>
                        </a:rPr>
                        <a:t>Operasi</a:t>
                      </a:r>
                      <a:endParaRPr lang="en-US" sz="24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Arial Narrow" panose="020B0606020202030204" pitchFamily="34" charset="0"/>
                        </a:rPr>
                        <a:t>Pemeliharaan</a:t>
                      </a:r>
                      <a:endParaRPr lang="en-US" sz="24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Arial Narrow" panose="020B0606020202030204" pitchFamily="34" charset="0"/>
                        </a:rPr>
                        <a:t>Operasi</a:t>
                      </a:r>
                      <a:endParaRPr lang="en-US" sz="24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576626"/>
                  </a:ext>
                </a:extLst>
              </a:tr>
              <a:tr h="42446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Arial Narrow" panose="020B0606020202030204" pitchFamily="34" charset="0"/>
                        </a:rPr>
                        <a:t>Pemeliharaan</a:t>
                      </a:r>
                      <a:endParaRPr lang="en-US" sz="24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Arial Narrow" panose="020B0606020202030204" pitchFamily="34" charset="0"/>
                        </a:rPr>
                        <a:t>Pemeliharaan</a:t>
                      </a:r>
                      <a:endParaRPr lang="en-US" sz="24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071314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DA6FE0D-C09A-FACF-CA84-5AFA3BCE4671}"/>
              </a:ext>
            </a:extLst>
          </p:cNvPr>
          <p:cNvSpPr txBox="1"/>
          <p:nvPr/>
        </p:nvSpPr>
        <p:spPr>
          <a:xfrm>
            <a:off x="0" y="507999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Aktivitas</a:t>
            </a:r>
            <a:r>
              <a:rPr lang="en-US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Fase</a:t>
            </a:r>
            <a:r>
              <a:rPr lang="en-US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Siklus</a:t>
            </a:r>
            <a:r>
              <a:rPr lang="en-US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Hidup</a:t>
            </a:r>
            <a:r>
              <a:rPr lang="en-US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berdasarkan</a:t>
            </a:r>
            <a:r>
              <a:rPr lang="en-US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3 </a:t>
            </a:r>
            <a:r>
              <a:rPr lang="en-US" sz="32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Teoriwan</a:t>
            </a:r>
            <a:endParaRPr lang="en-US" sz="3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986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72DA655-E0AE-4D71-95F4-AFD9A18596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9249589"/>
              </p:ext>
            </p:extLst>
          </p:nvPr>
        </p:nvGraphicFramePr>
        <p:xfrm>
          <a:off x="1226457" y="182637"/>
          <a:ext cx="9739086" cy="6492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DE725EF-D77F-96DD-E588-916D8F6DD2D1}"/>
              </a:ext>
            </a:extLst>
          </p:cNvPr>
          <p:cNvSpPr txBox="1"/>
          <p:nvPr/>
        </p:nvSpPr>
        <p:spPr>
          <a:xfrm>
            <a:off x="5283200" y="2828835"/>
            <a:ext cx="1625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Teorey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et al. </a:t>
            </a:r>
          </a:p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(2011)</a:t>
            </a:r>
          </a:p>
        </p:txBody>
      </p:sp>
    </p:spTree>
    <p:extLst>
      <p:ext uri="{BB962C8B-B14F-4D97-AF65-F5344CB8AC3E}">
        <p14:creationId xmlns:p14="http://schemas.microsoft.com/office/powerpoint/2010/main" val="22604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529EE77-EF35-4489-A58E-5D6455A197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graphicEl>
                                              <a:dgm id="{2529EE77-EF35-4489-A58E-5D6455A197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2529EE77-EF35-4489-A58E-5D6455A197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9BAAF8D-9653-45C5-9D69-B7003FDE05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>
                                            <p:graphicEl>
                                              <a:dgm id="{19BAAF8D-9653-45C5-9D69-B7003FDE05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>
                                            <p:graphicEl>
                                              <a:dgm id="{19BAAF8D-9653-45C5-9D69-B7003FDE05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E8866DC-B66A-4B59-9EFA-EA53D33320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>
                                            <p:graphicEl>
                                              <a:dgm id="{AE8866DC-B66A-4B59-9EFA-EA53D33320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>
                                            <p:graphicEl>
                                              <a:dgm id="{AE8866DC-B66A-4B59-9EFA-EA53D33320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80DD190-8EB2-4102-A6E5-4749C596AC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>
                                            <p:graphicEl>
                                              <a:dgm id="{880DD190-8EB2-4102-A6E5-4749C596AC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">
                                            <p:graphicEl>
                                              <a:dgm id="{880DD190-8EB2-4102-A6E5-4749C596AC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ACBF5C5-8699-4A6F-9F9B-4DC6B98B05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">
                                            <p:graphicEl>
                                              <a:dgm id="{CACBF5C5-8699-4A6F-9F9B-4DC6B98B05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">
                                            <p:graphicEl>
                                              <a:dgm id="{CACBF5C5-8699-4A6F-9F9B-4DC6B98B05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006BA62-28C9-4690-AE68-F1AC71C8A2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">
                                            <p:graphicEl>
                                              <a:dgm id="{A006BA62-28C9-4690-AE68-F1AC71C8A2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">
                                            <p:graphicEl>
                                              <a:dgm id="{A006BA62-28C9-4690-AE68-F1AC71C8A2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DCFD3E5-DB0B-4DB5-B4CA-46C30CFBAD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4">
                                            <p:graphicEl>
                                              <a:dgm id="{BDCFD3E5-DB0B-4DB5-B4CA-46C30CFBAD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4">
                                            <p:graphicEl>
                                              <a:dgm id="{BDCFD3E5-DB0B-4DB5-B4CA-46C30CFBAD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9" decel="10000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83B0A65-EE28-401E-A78A-02731BE0AC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4">
                                            <p:graphicEl>
                                              <a:dgm id="{883B0A65-EE28-401E-A78A-02731BE0AC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">
                                            <p:graphicEl>
                                              <a:dgm id="{883B0A65-EE28-401E-A78A-02731BE0AC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764B32A-BF97-4411-D9C5-BE3C3E718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1834" y="926494"/>
            <a:ext cx="7391400" cy="12192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B81D39C-39EB-A151-D096-464174C3AB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3158968"/>
              </p:ext>
            </p:extLst>
          </p:nvPr>
        </p:nvGraphicFramePr>
        <p:xfrm>
          <a:off x="1055914" y="1536095"/>
          <a:ext cx="10080172" cy="5805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467F62D-C190-01FE-AAC2-A5DE09DCA201}"/>
              </a:ext>
            </a:extLst>
          </p:cNvPr>
          <p:cNvSpPr txBox="1"/>
          <p:nvPr/>
        </p:nvSpPr>
        <p:spPr>
          <a:xfrm>
            <a:off x="3561080" y="1212928"/>
            <a:ext cx="50698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latin typeface="Arial Black" panose="020B0A04020102020204" pitchFamily="34" charset="0"/>
                <a:cs typeface="Arial" panose="020B0604020202020204" pitchFamily="34" charset="0"/>
              </a:rPr>
              <a:t>Teorey</a:t>
            </a:r>
            <a:r>
              <a:rPr lang="en-US" sz="3600" dirty="0">
                <a:latin typeface="Arial Black" panose="020B0A04020102020204" pitchFamily="34" charset="0"/>
                <a:cs typeface="Arial" panose="020B0604020202020204" pitchFamily="34" charset="0"/>
              </a:rPr>
              <a:t> et al. (2011)</a:t>
            </a:r>
          </a:p>
        </p:txBody>
      </p:sp>
    </p:spTree>
    <p:extLst>
      <p:ext uri="{BB962C8B-B14F-4D97-AF65-F5344CB8AC3E}">
        <p14:creationId xmlns:p14="http://schemas.microsoft.com/office/powerpoint/2010/main" val="432767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786DD49-D52E-416E-A1AF-26E47BCC26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graphicEl>
                                              <a:dgm id="{C786DD49-D52E-416E-A1AF-26E47BCC26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C786DD49-D52E-416E-A1AF-26E47BCC26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AAFD6F6-1351-4C89-8540-756A6EEF0B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>
                                            <p:graphicEl>
                                              <a:dgm id="{BAAFD6F6-1351-4C89-8540-756A6EEF0B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>
                                            <p:graphicEl>
                                              <a:dgm id="{BAAFD6F6-1351-4C89-8540-756A6EEF0B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441CC4C-81EA-4FA0-845A-9F8799B4EA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>
                                            <p:graphicEl>
                                              <a:dgm id="{3441CC4C-81EA-4FA0-845A-9F8799B4EA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>
                                            <p:graphicEl>
                                              <a:dgm id="{3441CC4C-81EA-4FA0-845A-9F8799B4EA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DE74928-7828-4860-A811-57C233847A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>
                                            <p:graphicEl>
                                              <a:dgm id="{2DE74928-7828-4860-A811-57C233847A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">
                                            <p:graphicEl>
                                              <a:dgm id="{2DE74928-7828-4860-A811-57C233847A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9AD7CD7-B7D1-4855-9397-89331A4F4F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">
                                            <p:graphicEl>
                                              <a:dgm id="{C9AD7CD7-B7D1-4855-9397-89331A4F4F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">
                                            <p:graphicEl>
                                              <a:dgm id="{C9AD7CD7-B7D1-4855-9397-89331A4F4F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BABC541-A849-4D77-98CE-241B8B8963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">
                                            <p:graphicEl>
                                              <a:dgm id="{CBABC541-A849-4D77-98CE-241B8B8963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">
                                            <p:graphicEl>
                                              <a:dgm id="{CBABC541-A849-4D77-98CE-241B8B8963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915D440-4F75-459D-A8BB-F3DD8E99A2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4">
                                            <p:graphicEl>
                                              <a:dgm id="{3915D440-4F75-459D-A8BB-F3DD8E99A2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4">
                                            <p:graphicEl>
                                              <a:dgm id="{3915D440-4F75-459D-A8BB-F3DD8E99A2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EA7EDED-065E-4A82-BC50-3E2CAB3641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4">
                                            <p:graphicEl>
                                              <a:dgm id="{9EA7EDED-065E-4A82-BC50-3E2CAB3641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">
                                            <p:graphicEl>
                                              <a:dgm id="{9EA7EDED-065E-4A82-BC50-3E2CAB3641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lvl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72DA655-E0AE-4D71-95F4-AFD9A18596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5102714"/>
              </p:ext>
            </p:extLst>
          </p:nvPr>
        </p:nvGraphicFramePr>
        <p:xfrm>
          <a:off x="1226457" y="182637"/>
          <a:ext cx="9739086" cy="6492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DE725EF-D77F-96DD-E588-916D8F6DD2D1}"/>
              </a:ext>
            </a:extLst>
          </p:cNvPr>
          <p:cNvSpPr txBox="1"/>
          <p:nvPr/>
        </p:nvSpPr>
        <p:spPr>
          <a:xfrm>
            <a:off x="5283200" y="2828835"/>
            <a:ext cx="1625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 Black" panose="020B0A04020102020204" pitchFamily="34" charset="0"/>
                <a:cs typeface="Arial" panose="020B0604020202020204" pitchFamily="34" charset="0"/>
              </a:rPr>
              <a:t>Hoffer et al.</a:t>
            </a:r>
          </a:p>
          <a:p>
            <a:pPr algn="ctr"/>
            <a:r>
              <a:rPr lang="en-US" sz="2400" dirty="0">
                <a:latin typeface="Arial Black" panose="020B0A04020102020204" pitchFamily="34" charset="0"/>
                <a:cs typeface="Arial" panose="020B0604020202020204" pitchFamily="34" charset="0"/>
              </a:rPr>
              <a:t>(2019)</a:t>
            </a:r>
          </a:p>
        </p:txBody>
      </p:sp>
    </p:spTree>
    <p:extLst>
      <p:ext uri="{BB962C8B-B14F-4D97-AF65-F5344CB8AC3E}">
        <p14:creationId xmlns:p14="http://schemas.microsoft.com/office/powerpoint/2010/main" val="337563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529EE77-EF35-4489-A58E-5D6455A197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graphicEl>
                                              <a:dgm id="{2529EE77-EF35-4489-A58E-5D6455A197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2529EE77-EF35-4489-A58E-5D6455A197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5EDFE8E-C097-4CEC-8AB0-57F45ECEE2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>
                                            <p:graphicEl>
                                              <a:dgm id="{D5EDFE8E-C097-4CEC-8AB0-57F45ECEE2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>
                                            <p:graphicEl>
                                              <a:dgm id="{D5EDFE8E-C097-4CEC-8AB0-57F45ECEE2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33C23A3-B721-422F-B119-1E411996EF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>
                                            <p:graphicEl>
                                              <a:dgm id="{133C23A3-B721-422F-B119-1E411996EF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>
                                            <p:graphicEl>
                                              <a:dgm id="{133C23A3-B721-422F-B119-1E411996EF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C987AA4-AF5C-4DC3-B914-054EED4F50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>
                                            <p:graphicEl>
                                              <a:dgm id="{BC987AA4-AF5C-4DC3-B914-054EED4F50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">
                                            <p:graphicEl>
                                              <a:dgm id="{BC987AA4-AF5C-4DC3-B914-054EED4F50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0322F91-1EE5-4D35-9A8C-2B7EB7616F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">
                                            <p:graphicEl>
                                              <a:dgm id="{00322F91-1EE5-4D35-9A8C-2B7EB7616F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">
                                            <p:graphicEl>
                                              <a:dgm id="{00322F91-1EE5-4D35-9A8C-2B7EB7616F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4B84E0-0C55-474B-A2E3-64738BDEFC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">
                                            <p:graphicEl>
                                              <a:dgm id="{FB4B84E0-0C55-474B-A2E3-64738BDEFC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">
                                            <p:graphicEl>
                                              <a:dgm id="{FB4B84E0-0C55-474B-A2E3-64738BDEFC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A4BC9B8-8AEB-4C8B-B8F3-46EBDE4BDA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4">
                                            <p:graphicEl>
                                              <a:dgm id="{BA4BC9B8-8AEB-4C8B-B8F3-46EBDE4BDA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4">
                                            <p:graphicEl>
                                              <a:dgm id="{BA4BC9B8-8AEB-4C8B-B8F3-46EBDE4BDA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FA7BAB8-2CDC-4653-9A64-2A6B80BA56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4">
                                            <p:graphicEl>
                                              <a:dgm id="{2FA7BAB8-2CDC-4653-9A64-2A6B80BA56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">
                                            <p:graphicEl>
                                              <a:dgm id="{2FA7BAB8-2CDC-4653-9A64-2A6B80BA56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1ED8944-2283-42F3-AEB8-644945E30C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">
                                            <p:graphicEl>
                                              <a:dgm id="{F1ED8944-2283-42F3-AEB8-644945E30C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4">
                                            <p:graphicEl>
                                              <a:dgm id="{F1ED8944-2283-42F3-AEB8-644945E30C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03CB0E4-73CE-46D2-9BB7-7773F15814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4">
                                            <p:graphicEl>
                                              <a:dgm id="{003CB0E4-73CE-46D2-9BB7-7773F15814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4">
                                            <p:graphicEl>
                                              <a:dgm id="{003CB0E4-73CE-46D2-9BB7-7773F15814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764B32A-BF97-4411-D9C5-BE3C3E718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1834" y="316893"/>
            <a:ext cx="7391400" cy="12192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B81D39C-39EB-A151-D096-464174C3AB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0109589"/>
              </p:ext>
            </p:extLst>
          </p:nvPr>
        </p:nvGraphicFramePr>
        <p:xfrm>
          <a:off x="194582" y="1536093"/>
          <a:ext cx="11802836" cy="5805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467F62D-C190-01FE-AAC2-A5DE09DCA201}"/>
              </a:ext>
            </a:extLst>
          </p:cNvPr>
          <p:cNvSpPr txBox="1"/>
          <p:nvPr/>
        </p:nvSpPr>
        <p:spPr>
          <a:xfrm>
            <a:off x="3561080" y="603328"/>
            <a:ext cx="50698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Arial Black" panose="020B0A04020102020204" pitchFamily="34" charset="0"/>
                <a:cs typeface="Arial" panose="020B0604020202020204" pitchFamily="34" charset="0"/>
              </a:rPr>
              <a:t>Hoffer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611111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786DD49-D52E-416E-A1AF-26E47BCC26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graphicEl>
                                              <a:dgm id="{C786DD49-D52E-416E-A1AF-26E47BCC26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C786DD49-D52E-416E-A1AF-26E47BCC26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06B5DC5-CDEB-47FC-BC91-E2308BEF84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>
                                            <p:graphicEl>
                                              <a:dgm id="{406B5DC5-CDEB-47FC-BC91-E2308BEF84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>
                                            <p:graphicEl>
                                              <a:dgm id="{406B5DC5-CDEB-47FC-BC91-E2308BEF84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F93F54D-E8FD-4325-912B-0BBB304D6D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>
                                            <p:graphicEl>
                                              <a:dgm id="{FF93F54D-E8FD-4325-912B-0BBB304D6D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>
                                            <p:graphicEl>
                                              <a:dgm id="{FF93F54D-E8FD-4325-912B-0BBB304D6D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9B25B15-E7AA-40A1-AB6C-004577CC78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>
                                            <p:graphicEl>
                                              <a:dgm id="{B9B25B15-E7AA-40A1-AB6C-004577CC78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">
                                            <p:graphicEl>
                                              <a:dgm id="{B9B25B15-E7AA-40A1-AB6C-004577CC78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ECCABDB-85FB-4CE2-96BE-0C50DB7C49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">
                                            <p:graphicEl>
                                              <a:dgm id="{1ECCABDB-85FB-4CE2-96BE-0C50DB7C49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">
                                            <p:graphicEl>
                                              <a:dgm id="{1ECCABDB-85FB-4CE2-96BE-0C50DB7C49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C03CEF3-045D-4C82-B032-9533C3A2DD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">
                                            <p:graphicEl>
                                              <a:dgm id="{EC03CEF3-045D-4C82-B032-9533C3A2DD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">
                                            <p:graphicEl>
                                              <a:dgm id="{EC03CEF3-045D-4C82-B032-9533C3A2DD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9AD7CD7-B7D1-4855-9397-89331A4F4F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4">
                                            <p:graphicEl>
                                              <a:dgm id="{C9AD7CD7-B7D1-4855-9397-89331A4F4F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4">
                                            <p:graphicEl>
                                              <a:dgm id="{C9AD7CD7-B7D1-4855-9397-89331A4F4F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8F3A056-931B-419F-A016-9997E2FBFB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4">
                                            <p:graphicEl>
                                              <a:dgm id="{28F3A056-931B-419F-A016-9997E2FBFB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">
                                            <p:graphicEl>
                                              <a:dgm id="{28F3A056-931B-419F-A016-9997E2FBFB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6F68B04-3C9E-4390-91C0-30F07A93DE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">
                                            <p:graphicEl>
                                              <a:dgm id="{D6F68B04-3C9E-4390-91C0-30F07A93DE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4">
                                            <p:graphicEl>
                                              <a:dgm id="{D6F68B04-3C9E-4390-91C0-30F07A93DE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2F0A857-9758-4A23-9854-33A244DBD1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4">
                                            <p:graphicEl>
                                              <a:dgm id="{22F0A857-9758-4A23-9854-33A244DBD1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4">
                                            <p:graphicEl>
                                              <a:dgm id="{22F0A857-9758-4A23-9854-33A244DBD1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78B6CC1-CC6D-4026-B6F7-6DDEA8046E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4">
                                            <p:graphicEl>
                                              <a:dgm id="{C78B6CC1-CC6D-4026-B6F7-6DDEA8046E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4">
                                            <p:graphicEl>
                                              <a:dgm id="{C78B6CC1-CC6D-4026-B6F7-6DDEA8046E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0161212-639B-4C2F-9BD8-28B7B8C319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4">
                                            <p:graphicEl>
                                              <a:dgm id="{60161212-639B-4C2F-9BD8-28B7B8C319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4">
                                            <p:graphicEl>
                                              <a:dgm id="{60161212-639B-4C2F-9BD8-28B7B8C319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lvl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72DA655-E0AE-4D71-95F4-AFD9A18596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912664"/>
              </p:ext>
            </p:extLst>
          </p:nvPr>
        </p:nvGraphicFramePr>
        <p:xfrm>
          <a:off x="1226457" y="182637"/>
          <a:ext cx="9739086" cy="6492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DE725EF-D77F-96DD-E588-916D8F6DD2D1}"/>
              </a:ext>
            </a:extLst>
          </p:cNvPr>
          <p:cNvSpPr txBox="1"/>
          <p:nvPr/>
        </p:nvSpPr>
        <p:spPr>
          <a:xfrm>
            <a:off x="5283200" y="2828835"/>
            <a:ext cx="1625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 Black" panose="020B0A04020102020204" pitchFamily="34" charset="0"/>
                <a:cs typeface="Arial" panose="020B0604020202020204" pitchFamily="34" charset="0"/>
              </a:rPr>
              <a:t>Coronel et al. (2019)</a:t>
            </a:r>
          </a:p>
        </p:txBody>
      </p:sp>
    </p:spTree>
    <p:extLst>
      <p:ext uri="{BB962C8B-B14F-4D97-AF65-F5344CB8AC3E}">
        <p14:creationId xmlns:p14="http://schemas.microsoft.com/office/powerpoint/2010/main" val="419611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529EE77-EF35-4489-A58E-5D6455A197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graphicEl>
                                              <a:dgm id="{2529EE77-EF35-4489-A58E-5D6455A197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2529EE77-EF35-4489-A58E-5D6455A197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5EDFE8E-C097-4CEC-8AB0-57F45ECEE2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>
                                            <p:graphicEl>
                                              <a:dgm id="{D5EDFE8E-C097-4CEC-8AB0-57F45ECEE2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>
                                            <p:graphicEl>
                                              <a:dgm id="{D5EDFE8E-C097-4CEC-8AB0-57F45ECEE2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33C23A3-B721-422F-B119-1E411996EF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>
                                            <p:graphicEl>
                                              <a:dgm id="{133C23A3-B721-422F-B119-1E411996EF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>
                                            <p:graphicEl>
                                              <a:dgm id="{133C23A3-B721-422F-B119-1E411996EF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C987AA4-AF5C-4DC3-B914-054EED4F50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>
                                            <p:graphicEl>
                                              <a:dgm id="{BC987AA4-AF5C-4DC3-B914-054EED4F50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">
                                            <p:graphicEl>
                                              <a:dgm id="{BC987AA4-AF5C-4DC3-B914-054EED4F50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A4BC9B8-8AEB-4C8B-B8F3-46EBDE4BDA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">
                                            <p:graphicEl>
                                              <a:dgm id="{BA4BC9B8-8AEB-4C8B-B8F3-46EBDE4BDA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">
                                            <p:graphicEl>
                                              <a:dgm id="{BA4BC9B8-8AEB-4C8B-B8F3-46EBDE4BDA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FA7BAB8-2CDC-4653-9A64-2A6B80BA56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">
                                            <p:graphicEl>
                                              <a:dgm id="{2FA7BAB8-2CDC-4653-9A64-2A6B80BA56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">
                                            <p:graphicEl>
                                              <a:dgm id="{2FA7BAB8-2CDC-4653-9A64-2A6B80BA56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168699C-4C68-41AC-A41F-158C0B2F17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4">
                                            <p:graphicEl>
                                              <a:dgm id="{A168699C-4C68-41AC-A41F-158C0B2F17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4">
                                            <p:graphicEl>
                                              <a:dgm id="{A168699C-4C68-41AC-A41F-158C0B2F17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1C9FA42-333E-4760-9712-165DD7069E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4">
                                            <p:graphicEl>
                                              <a:dgm id="{31C9FA42-333E-4760-9712-165DD7069E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">
                                            <p:graphicEl>
                                              <a:dgm id="{31C9FA42-333E-4760-9712-165DD7069E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5A73882-7AF1-443C-90EC-4878BFE37B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">
                                            <p:graphicEl>
                                              <a:dgm id="{A5A73882-7AF1-443C-90EC-4878BFE37B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4">
                                            <p:graphicEl>
                                              <a:dgm id="{A5A73882-7AF1-443C-90EC-4878BFE37B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BEB3696-E2C1-424A-BD15-59FFC22A6E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4">
                                            <p:graphicEl>
                                              <a:dgm id="{BBEB3696-E2C1-424A-BD15-59FFC22A6E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4">
                                            <p:graphicEl>
                                              <a:dgm id="{BBEB3696-E2C1-424A-BD15-59FFC22A6E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1ED8944-2283-42F3-AEB8-644945E30C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4">
                                            <p:graphicEl>
                                              <a:dgm id="{F1ED8944-2283-42F3-AEB8-644945E30C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4">
                                            <p:graphicEl>
                                              <a:dgm id="{F1ED8944-2283-42F3-AEB8-644945E30C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03CB0E4-73CE-46D2-9BB7-7773F15814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4">
                                            <p:graphicEl>
                                              <a:dgm id="{003CB0E4-73CE-46D2-9BB7-7773F15814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4">
                                            <p:graphicEl>
                                              <a:dgm id="{003CB0E4-73CE-46D2-9BB7-7773F15814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1151</TotalTime>
  <Words>952</Words>
  <Application>Microsoft Office PowerPoint</Application>
  <PresentationFormat>Widescreen</PresentationFormat>
  <Paragraphs>281</Paragraphs>
  <Slides>35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Arial Black</vt:lpstr>
      <vt:lpstr>Arial Narrow</vt:lpstr>
      <vt:lpstr>Arial Rounded MT Bold</vt:lpstr>
      <vt:lpstr>Calibri</vt:lpstr>
      <vt:lpstr>Calibri Light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Hendik Suwoto</dc:creator>
  <cp:lastModifiedBy>Hendik Suwoto</cp:lastModifiedBy>
  <cp:revision>39</cp:revision>
  <dcterms:created xsi:type="dcterms:W3CDTF">2022-09-28T05:40:42Z</dcterms:created>
  <dcterms:modified xsi:type="dcterms:W3CDTF">2022-10-05T09:04:47Z</dcterms:modified>
</cp:coreProperties>
</file>